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IBM Plex Sans Arabic Medium"/>
      <p:regular r:id="rId22"/>
      <p:bold r:id="rId23"/>
    </p:embeddedFont>
    <p:embeddedFont>
      <p:font typeface="IBM Plex Sans"/>
      <p:regular r:id="rId24"/>
      <p:bold r:id="rId25"/>
      <p:italic r:id="rId26"/>
      <p:boldItalic r:id="rId27"/>
    </p:embeddedFont>
    <p:embeddedFont>
      <p:font typeface="IBM Plex Sans Arabic"/>
      <p:regular r:id="rId28"/>
      <p:bold r:id="rId29"/>
    </p:embeddedFont>
    <p:embeddedFont>
      <p:font typeface="IBM Plex Sans Arabic SemiBold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IBMPlexSansArabicMedium-regular.fntdata"/><Relationship Id="rId21" Type="http://schemas.openxmlformats.org/officeDocument/2006/relationships/slide" Target="slides/slide16.xml"/><Relationship Id="rId24" Type="http://schemas.openxmlformats.org/officeDocument/2006/relationships/font" Target="fonts/IBMPlexSans-regular.fntdata"/><Relationship Id="rId23" Type="http://schemas.openxmlformats.org/officeDocument/2006/relationships/font" Target="fonts/IBMPlexSansArabic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BMPlexSans-italic.fntdata"/><Relationship Id="rId25" Type="http://schemas.openxmlformats.org/officeDocument/2006/relationships/font" Target="fonts/IBMPlexSans-bold.fntdata"/><Relationship Id="rId28" Type="http://schemas.openxmlformats.org/officeDocument/2006/relationships/font" Target="fonts/IBMPlexSansArabic-regular.fntdata"/><Relationship Id="rId27" Type="http://schemas.openxmlformats.org/officeDocument/2006/relationships/font" Target="fonts/IBMPlex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BMPlexSansArabic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BMPlexSansArabicSemiBold-bold.fntdata"/><Relationship Id="rId30" Type="http://schemas.openxmlformats.org/officeDocument/2006/relationships/font" Target="fonts/IBMPlexSansArabicSemiBo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a30e631f14_0_424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a30e631f14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a30e631f14_0_430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a30e631f14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a30e631f14_0_434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a30e631f14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a30e631f14_0_439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a30e631f14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a30e631f14_0_444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a30e631f14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892c2aaf48_0_34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892c2aaf4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109b299f25_1_178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109b299f25_1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a30e631f14_0_0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a30e631f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a30e631f14_0_32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a30e631f1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f7f41eea15_0_0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f7f41eea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a30e631f14_0_61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a30e631f1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a30e631f14_0_91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a30e631f14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a30e631f14_0_358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a30e631f14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a30e631f14_0_412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a30e631f14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a30e631f14_0_418:notes"/>
          <p:cNvSpPr/>
          <p:nvPr>
            <p:ph idx="2" type="sldImg"/>
          </p:nvPr>
        </p:nvSpPr>
        <p:spPr>
          <a:xfrm>
            <a:off x="38132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a30e631f14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8750" lIns="98750" spcFirstLastPara="1" rIns="98750" wrap="square" tIns="98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17"/>
              <a:buNone/>
              <a:defRPr sz="5617"/>
            </a:lvl1pPr>
            <a:lvl2pPr lvl="1" algn="ctr">
              <a:spcBef>
                <a:spcPts val="0"/>
              </a:spcBef>
              <a:spcAft>
                <a:spcPts val="0"/>
              </a:spcAft>
              <a:buSzPts val="5617"/>
              <a:buNone/>
              <a:defRPr sz="5617"/>
            </a:lvl2pPr>
            <a:lvl3pPr lvl="2" algn="ctr">
              <a:spcBef>
                <a:spcPts val="0"/>
              </a:spcBef>
              <a:spcAft>
                <a:spcPts val="0"/>
              </a:spcAft>
              <a:buSzPts val="5617"/>
              <a:buNone/>
              <a:defRPr sz="5617"/>
            </a:lvl3pPr>
            <a:lvl4pPr lvl="3" algn="ctr">
              <a:spcBef>
                <a:spcPts val="0"/>
              </a:spcBef>
              <a:spcAft>
                <a:spcPts val="0"/>
              </a:spcAft>
              <a:buSzPts val="5617"/>
              <a:buNone/>
              <a:defRPr sz="5617"/>
            </a:lvl4pPr>
            <a:lvl5pPr lvl="4" algn="ctr">
              <a:spcBef>
                <a:spcPts val="0"/>
              </a:spcBef>
              <a:spcAft>
                <a:spcPts val="0"/>
              </a:spcAft>
              <a:buSzPts val="5617"/>
              <a:buNone/>
              <a:defRPr sz="5617"/>
            </a:lvl5pPr>
            <a:lvl6pPr lvl="5" algn="ctr">
              <a:spcBef>
                <a:spcPts val="0"/>
              </a:spcBef>
              <a:spcAft>
                <a:spcPts val="0"/>
              </a:spcAft>
              <a:buSzPts val="5617"/>
              <a:buNone/>
              <a:defRPr sz="5617"/>
            </a:lvl6pPr>
            <a:lvl7pPr lvl="6" algn="ctr">
              <a:spcBef>
                <a:spcPts val="0"/>
              </a:spcBef>
              <a:spcAft>
                <a:spcPts val="0"/>
              </a:spcAft>
              <a:buSzPts val="5617"/>
              <a:buNone/>
              <a:defRPr sz="5617"/>
            </a:lvl7pPr>
            <a:lvl8pPr lvl="7" algn="ctr">
              <a:spcBef>
                <a:spcPts val="0"/>
              </a:spcBef>
              <a:spcAft>
                <a:spcPts val="0"/>
              </a:spcAft>
              <a:buSzPts val="5617"/>
              <a:buNone/>
              <a:defRPr sz="5617"/>
            </a:lvl8pPr>
            <a:lvl9pPr lvl="8" algn="ctr">
              <a:spcBef>
                <a:spcPts val="0"/>
              </a:spcBef>
              <a:spcAft>
                <a:spcPts val="0"/>
              </a:spcAft>
              <a:buSzPts val="5617"/>
              <a:buNone/>
              <a:defRPr sz="5617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8750" lIns="98750" spcFirstLastPara="1" rIns="98750" wrap="square" tIns="98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963"/>
              <a:buNone/>
              <a:defRPr sz="12962"/>
            </a:lvl1pPr>
            <a:lvl2pPr lvl="1" algn="ctr">
              <a:spcBef>
                <a:spcPts val="0"/>
              </a:spcBef>
              <a:spcAft>
                <a:spcPts val="0"/>
              </a:spcAft>
              <a:buSzPts val="12963"/>
              <a:buNone/>
              <a:defRPr sz="12962"/>
            </a:lvl2pPr>
            <a:lvl3pPr lvl="2" algn="ctr">
              <a:spcBef>
                <a:spcPts val="0"/>
              </a:spcBef>
              <a:spcAft>
                <a:spcPts val="0"/>
              </a:spcAft>
              <a:buSzPts val="12963"/>
              <a:buNone/>
              <a:defRPr sz="12962"/>
            </a:lvl3pPr>
            <a:lvl4pPr lvl="3" algn="ctr">
              <a:spcBef>
                <a:spcPts val="0"/>
              </a:spcBef>
              <a:spcAft>
                <a:spcPts val="0"/>
              </a:spcAft>
              <a:buSzPts val="12963"/>
              <a:buNone/>
              <a:defRPr sz="12962"/>
            </a:lvl4pPr>
            <a:lvl5pPr lvl="4" algn="ctr">
              <a:spcBef>
                <a:spcPts val="0"/>
              </a:spcBef>
              <a:spcAft>
                <a:spcPts val="0"/>
              </a:spcAft>
              <a:buSzPts val="12963"/>
              <a:buNone/>
              <a:defRPr sz="12962"/>
            </a:lvl5pPr>
            <a:lvl6pPr lvl="5" algn="ctr">
              <a:spcBef>
                <a:spcPts val="0"/>
              </a:spcBef>
              <a:spcAft>
                <a:spcPts val="0"/>
              </a:spcAft>
              <a:buSzPts val="12963"/>
              <a:buNone/>
              <a:defRPr sz="12962"/>
            </a:lvl6pPr>
            <a:lvl7pPr lvl="6" algn="ctr">
              <a:spcBef>
                <a:spcPts val="0"/>
              </a:spcBef>
              <a:spcAft>
                <a:spcPts val="0"/>
              </a:spcAft>
              <a:buSzPts val="12963"/>
              <a:buNone/>
              <a:defRPr sz="12962"/>
            </a:lvl7pPr>
            <a:lvl8pPr lvl="7" algn="ctr">
              <a:spcBef>
                <a:spcPts val="0"/>
              </a:spcBef>
              <a:spcAft>
                <a:spcPts val="0"/>
              </a:spcAft>
              <a:buSzPts val="12963"/>
              <a:buNone/>
              <a:defRPr sz="12962"/>
            </a:lvl8pPr>
            <a:lvl9pPr lvl="8" algn="ctr">
              <a:spcBef>
                <a:spcPts val="0"/>
              </a:spcBef>
              <a:spcAft>
                <a:spcPts val="0"/>
              </a:spcAft>
              <a:buSzPts val="12963"/>
              <a:buNone/>
              <a:defRPr sz="12962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indent="-352071" lvl="0" marL="457200" algn="ctr">
              <a:spcBef>
                <a:spcPts val="0"/>
              </a:spcBef>
              <a:spcAft>
                <a:spcPts val="0"/>
              </a:spcAft>
              <a:buSzPts val="1944"/>
              <a:buChar char="●"/>
              <a:defRPr sz="1944"/>
            </a:lvl1pPr>
            <a:lvl2pPr indent="-324633" lvl="1" marL="914400" algn="ctr">
              <a:spcBef>
                <a:spcPts val="0"/>
              </a:spcBef>
              <a:spcAft>
                <a:spcPts val="0"/>
              </a:spcAft>
              <a:buSzPts val="1512"/>
              <a:buChar char="○"/>
              <a:defRPr sz="1512"/>
            </a:lvl2pPr>
            <a:lvl3pPr indent="-324633" lvl="2" marL="1371600" algn="ctr">
              <a:spcBef>
                <a:spcPts val="0"/>
              </a:spcBef>
              <a:spcAft>
                <a:spcPts val="0"/>
              </a:spcAft>
              <a:buSzPts val="1512"/>
              <a:buChar char="■"/>
              <a:defRPr sz="1512"/>
            </a:lvl3pPr>
            <a:lvl4pPr indent="-324633" lvl="3" marL="1828800" algn="ctr">
              <a:spcBef>
                <a:spcPts val="0"/>
              </a:spcBef>
              <a:spcAft>
                <a:spcPts val="0"/>
              </a:spcAft>
              <a:buSzPts val="1512"/>
              <a:buChar char="●"/>
              <a:defRPr sz="1512"/>
            </a:lvl4pPr>
            <a:lvl5pPr indent="-324633" lvl="4" marL="2286000" algn="ctr">
              <a:spcBef>
                <a:spcPts val="0"/>
              </a:spcBef>
              <a:spcAft>
                <a:spcPts val="0"/>
              </a:spcAft>
              <a:buSzPts val="1512"/>
              <a:buChar char="○"/>
              <a:defRPr sz="1512"/>
            </a:lvl5pPr>
            <a:lvl6pPr indent="-324633" lvl="5" marL="2743200" algn="ctr">
              <a:spcBef>
                <a:spcPts val="0"/>
              </a:spcBef>
              <a:spcAft>
                <a:spcPts val="0"/>
              </a:spcAft>
              <a:buSzPts val="1512"/>
              <a:buChar char="■"/>
              <a:defRPr sz="1512"/>
            </a:lvl6pPr>
            <a:lvl7pPr indent="-324633" lvl="6" marL="3200400" algn="ctr">
              <a:spcBef>
                <a:spcPts val="0"/>
              </a:spcBef>
              <a:spcAft>
                <a:spcPts val="0"/>
              </a:spcAft>
              <a:buSzPts val="1512"/>
              <a:buChar char="●"/>
              <a:defRPr sz="1512"/>
            </a:lvl7pPr>
            <a:lvl8pPr indent="-324633" lvl="7" marL="3657600" algn="ctr">
              <a:spcBef>
                <a:spcPts val="0"/>
              </a:spcBef>
              <a:spcAft>
                <a:spcPts val="0"/>
              </a:spcAft>
              <a:buSzPts val="1512"/>
              <a:buChar char="○"/>
              <a:defRPr sz="1512"/>
            </a:lvl8pPr>
            <a:lvl9pPr indent="-324633" lvl="8" marL="4114800" algn="ctr">
              <a:spcBef>
                <a:spcPts val="0"/>
              </a:spcBef>
              <a:spcAft>
                <a:spcPts val="0"/>
              </a:spcAft>
              <a:buSzPts val="1512"/>
              <a:buChar char="■"/>
              <a:defRPr sz="1512"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 amt="70000"/>
          </a:blip>
          <a:srcRect b="0" l="25423" r="0" t="0"/>
          <a:stretch/>
        </p:blipFill>
        <p:spPr>
          <a:xfrm>
            <a:off x="0" y="2189175"/>
            <a:ext cx="3296077" cy="295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625" y="179175"/>
            <a:ext cx="842081" cy="228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3" title="قوالب-01-02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7315200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89"/>
              <a:buNone/>
              <a:defRPr sz="3888"/>
            </a:lvl1pPr>
            <a:lvl2pPr lvl="1" algn="ctr">
              <a:spcBef>
                <a:spcPts val="0"/>
              </a:spcBef>
              <a:spcAft>
                <a:spcPts val="0"/>
              </a:spcAft>
              <a:buSzPts val="3889"/>
              <a:buNone/>
              <a:defRPr sz="3888"/>
            </a:lvl2pPr>
            <a:lvl3pPr lvl="2" algn="ctr">
              <a:spcBef>
                <a:spcPts val="0"/>
              </a:spcBef>
              <a:spcAft>
                <a:spcPts val="0"/>
              </a:spcAft>
              <a:buSzPts val="3889"/>
              <a:buNone/>
              <a:defRPr sz="3888"/>
            </a:lvl3pPr>
            <a:lvl4pPr lvl="3" algn="ctr">
              <a:spcBef>
                <a:spcPts val="0"/>
              </a:spcBef>
              <a:spcAft>
                <a:spcPts val="0"/>
              </a:spcAft>
              <a:buSzPts val="3889"/>
              <a:buNone/>
              <a:defRPr sz="3888"/>
            </a:lvl4pPr>
            <a:lvl5pPr lvl="4" algn="ctr">
              <a:spcBef>
                <a:spcPts val="0"/>
              </a:spcBef>
              <a:spcAft>
                <a:spcPts val="0"/>
              </a:spcAft>
              <a:buSzPts val="3889"/>
              <a:buNone/>
              <a:defRPr sz="3888"/>
            </a:lvl5pPr>
            <a:lvl6pPr lvl="5" algn="ctr">
              <a:spcBef>
                <a:spcPts val="0"/>
              </a:spcBef>
              <a:spcAft>
                <a:spcPts val="0"/>
              </a:spcAft>
              <a:buSzPts val="3889"/>
              <a:buNone/>
              <a:defRPr sz="3888"/>
            </a:lvl6pPr>
            <a:lvl7pPr lvl="6" algn="ctr">
              <a:spcBef>
                <a:spcPts val="0"/>
              </a:spcBef>
              <a:spcAft>
                <a:spcPts val="0"/>
              </a:spcAft>
              <a:buSzPts val="3889"/>
              <a:buNone/>
              <a:defRPr sz="3888"/>
            </a:lvl7pPr>
            <a:lvl8pPr lvl="7" algn="ctr">
              <a:spcBef>
                <a:spcPts val="0"/>
              </a:spcBef>
              <a:spcAft>
                <a:spcPts val="0"/>
              </a:spcAft>
              <a:buSzPts val="3889"/>
              <a:buNone/>
              <a:defRPr sz="3888"/>
            </a:lvl8pPr>
            <a:lvl9pPr lvl="8" algn="ctr">
              <a:spcBef>
                <a:spcPts val="0"/>
              </a:spcBef>
              <a:spcAft>
                <a:spcPts val="0"/>
              </a:spcAft>
              <a:buSzPts val="3889"/>
              <a:buNone/>
              <a:defRPr sz="3888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1pPr>
            <a:lvl2pPr lvl="1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2pPr>
            <a:lvl3pPr lvl="2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3pPr>
            <a:lvl4pPr lvl="3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4pPr>
            <a:lvl5pPr lvl="4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5pPr>
            <a:lvl6pPr lvl="5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6pPr>
            <a:lvl7pPr lvl="6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7pPr>
            <a:lvl8pPr lvl="7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8pPr>
            <a:lvl9pPr lvl="8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indent="-352071" lvl="0" marL="457200">
              <a:spcBef>
                <a:spcPts val="0"/>
              </a:spcBef>
              <a:spcAft>
                <a:spcPts val="0"/>
              </a:spcAft>
              <a:buSzPts val="1944"/>
              <a:buChar char="●"/>
              <a:defRPr sz="1944"/>
            </a:lvl1pPr>
            <a:lvl2pPr indent="-324633" lvl="1" marL="914400">
              <a:spcBef>
                <a:spcPts val="0"/>
              </a:spcBef>
              <a:spcAft>
                <a:spcPts val="0"/>
              </a:spcAft>
              <a:buSzPts val="1512"/>
              <a:buChar char="○"/>
              <a:defRPr sz="1512"/>
            </a:lvl2pPr>
            <a:lvl3pPr indent="-324633" lvl="2" marL="1371600">
              <a:spcBef>
                <a:spcPts val="0"/>
              </a:spcBef>
              <a:spcAft>
                <a:spcPts val="0"/>
              </a:spcAft>
              <a:buSzPts val="1512"/>
              <a:buChar char="■"/>
              <a:defRPr sz="1512"/>
            </a:lvl3pPr>
            <a:lvl4pPr indent="-324633" lvl="3" marL="1828800">
              <a:spcBef>
                <a:spcPts val="0"/>
              </a:spcBef>
              <a:spcAft>
                <a:spcPts val="0"/>
              </a:spcAft>
              <a:buSzPts val="1512"/>
              <a:buChar char="●"/>
              <a:defRPr sz="1512"/>
            </a:lvl4pPr>
            <a:lvl5pPr indent="-324633" lvl="4" marL="2286000">
              <a:spcBef>
                <a:spcPts val="0"/>
              </a:spcBef>
              <a:spcAft>
                <a:spcPts val="0"/>
              </a:spcAft>
              <a:buSzPts val="1512"/>
              <a:buChar char="○"/>
              <a:defRPr sz="1512"/>
            </a:lvl5pPr>
            <a:lvl6pPr indent="-324633" lvl="5" marL="2743200">
              <a:spcBef>
                <a:spcPts val="0"/>
              </a:spcBef>
              <a:spcAft>
                <a:spcPts val="0"/>
              </a:spcAft>
              <a:buSzPts val="1512"/>
              <a:buChar char="■"/>
              <a:defRPr sz="1512"/>
            </a:lvl6pPr>
            <a:lvl7pPr indent="-324633" lvl="6" marL="3200400">
              <a:spcBef>
                <a:spcPts val="0"/>
              </a:spcBef>
              <a:spcAft>
                <a:spcPts val="0"/>
              </a:spcAft>
              <a:buSzPts val="1512"/>
              <a:buChar char="●"/>
              <a:defRPr sz="1512"/>
            </a:lvl7pPr>
            <a:lvl8pPr indent="-324633" lvl="7" marL="3657600">
              <a:spcBef>
                <a:spcPts val="0"/>
              </a:spcBef>
              <a:spcAft>
                <a:spcPts val="0"/>
              </a:spcAft>
              <a:buSzPts val="1512"/>
              <a:buChar char="○"/>
              <a:defRPr sz="1512"/>
            </a:lvl8pPr>
            <a:lvl9pPr indent="-324633" lvl="8" marL="4114800">
              <a:spcBef>
                <a:spcPts val="0"/>
              </a:spcBef>
              <a:spcAft>
                <a:spcPts val="0"/>
              </a:spcAft>
              <a:buSzPts val="1512"/>
              <a:buChar char="■"/>
              <a:defRPr sz="1512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1pPr>
            <a:lvl2pPr lvl="1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2pPr>
            <a:lvl3pPr lvl="2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3pPr>
            <a:lvl4pPr lvl="3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4pPr>
            <a:lvl5pPr lvl="4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5pPr>
            <a:lvl6pPr lvl="5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6pPr>
            <a:lvl7pPr lvl="6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7pPr>
            <a:lvl8pPr lvl="7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8pPr>
            <a:lvl9pPr lvl="8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indent="-324633" lvl="0" marL="457200">
              <a:spcBef>
                <a:spcPts val="0"/>
              </a:spcBef>
              <a:spcAft>
                <a:spcPts val="0"/>
              </a:spcAft>
              <a:buSzPts val="1512"/>
              <a:buChar char="●"/>
              <a:defRPr sz="1512"/>
            </a:lvl1pPr>
            <a:lvl2pPr indent="-310914" lvl="1" marL="914400">
              <a:spcBef>
                <a:spcPts val="0"/>
              </a:spcBef>
              <a:spcAft>
                <a:spcPts val="0"/>
              </a:spcAft>
              <a:buSzPts val="1296"/>
              <a:buChar char="○"/>
              <a:defRPr sz="1296"/>
            </a:lvl2pPr>
            <a:lvl3pPr indent="-310914" lvl="2" marL="1371600">
              <a:spcBef>
                <a:spcPts val="0"/>
              </a:spcBef>
              <a:spcAft>
                <a:spcPts val="0"/>
              </a:spcAft>
              <a:buSzPts val="1296"/>
              <a:buChar char="■"/>
              <a:defRPr sz="1296"/>
            </a:lvl3pPr>
            <a:lvl4pPr indent="-310914" lvl="3" marL="1828800">
              <a:spcBef>
                <a:spcPts val="0"/>
              </a:spcBef>
              <a:spcAft>
                <a:spcPts val="0"/>
              </a:spcAft>
              <a:buSzPts val="1296"/>
              <a:buChar char="●"/>
              <a:defRPr sz="1296"/>
            </a:lvl4pPr>
            <a:lvl5pPr indent="-310914" lvl="4" marL="2286000">
              <a:spcBef>
                <a:spcPts val="0"/>
              </a:spcBef>
              <a:spcAft>
                <a:spcPts val="0"/>
              </a:spcAft>
              <a:buSzPts val="1296"/>
              <a:buChar char="○"/>
              <a:defRPr sz="1296"/>
            </a:lvl5pPr>
            <a:lvl6pPr indent="-310914" lvl="5" marL="2743200">
              <a:spcBef>
                <a:spcPts val="0"/>
              </a:spcBef>
              <a:spcAft>
                <a:spcPts val="0"/>
              </a:spcAft>
              <a:buSzPts val="1296"/>
              <a:buChar char="■"/>
              <a:defRPr sz="1296"/>
            </a:lvl6pPr>
            <a:lvl7pPr indent="-310914" lvl="6" marL="3200400">
              <a:spcBef>
                <a:spcPts val="0"/>
              </a:spcBef>
              <a:spcAft>
                <a:spcPts val="0"/>
              </a:spcAft>
              <a:buSzPts val="1296"/>
              <a:buChar char="●"/>
              <a:defRPr sz="1296"/>
            </a:lvl7pPr>
            <a:lvl8pPr indent="-310914" lvl="7" marL="3657600">
              <a:spcBef>
                <a:spcPts val="0"/>
              </a:spcBef>
              <a:spcAft>
                <a:spcPts val="0"/>
              </a:spcAft>
              <a:buSzPts val="1296"/>
              <a:buChar char="○"/>
              <a:defRPr sz="1296"/>
            </a:lvl8pPr>
            <a:lvl9pPr indent="-310914" lvl="8" marL="4114800">
              <a:spcBef>
                <a:spcPts val="0"/>
              </a:spcBef>
              <a:spcAft>
                <a:spcPts val="0"/>
              </a:spcAft>
              <a:buSzPts val="1296"/>
              <a:buChar char="■"/>
              <a:defRPr sz="1296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indent="-324633" lvl="0" marL="457200">
              <a:spcBef>
                <a:spcPts val="0"/>
              </a:spcBef>
              <a:spcAft>
                <a:spcPts val="0"/>
              </a:spcAft>
              <a:buSzPts val="1512"/>
              <a:buChar char="●"/>
              <a:defRPr sz="1512"/>
            </a:lvl1pPr>
            <a:lvl2pPr indent="-310914" lvl="1" marL="914400">
              <a:spcBef>
                <a:spcPts val="0"/>
              </a:spcBef>
              <a:spcAft>
                <a:spcPts val="0"/>
              </a:spcAft>
              <a:buSzPts val="1296"/>
              <a:buChar char="○"/>
              <a:defRPr sz="1296"/>
            </a:lvl2pPr>
            <a:lvl3pPr indent="-310914" lvl="2" marL="1371600">
              <a:spcBef>
                <a:spcPts val="0"/>
              </a:spcBef>
              <a:spcAft>
                <a:spcPts val="0"/>
              </a:spcAft>
              <a:buSzPts val="1296"/>
              <a:buChar char="■"/>
              <a:defRPr sz="1296"/>
            </a:lvl3pPr>
            <a:lvl4pPr indent="-310914" lvl="3" marL="1828800">
              <a:spcBef>
                <a:spcPts val="0"/>
              </a:spcBef>
              <a:spcAft>
                <a:spcPts val="0"/>
              </a:spcAft>
              <a:buSzPts val="1296"/>
              <a:buChar char="●"/>
              <a:defRPr sz="1296"/>
            </a:lvl4pPr>
            <a:lvl5pPr indent="-310914" lvl="4" marL="2286000">
              <a:spcBef>
                <a:spcPts val="0"/>
              </a:spcBef>
              <a:spcAft>
                <a:spcPts val="0"/>
              </a:spcAft>
              <a:buSzPts val="1296"/>
              <a:buChar char="○"/>
              <a:defRPr sz="1296"/>
            </a:lvl5pPr>
            <a:lvl6pPr indent="-310914" lvl="5" marL="2743200">
              <a:spcBef>
                <a:spcPts val="0"/>
              </a:spcBef>
              <a:spcAft>
                <a:spcPts val="0"/>
              </a:spcAft>
              <a:buSzPts val="1296"/>
              <a:buChar char="■"/>
              <a:defRPr sz="1296"/>
            </a:lvl6pPr>
            <a:lvl7pPr indent="-310914" lvl="6" marL="3200400">
              <a:spcBef>
                <a:spcPts val="0"/>
              </a:spcBef>
              <a:spcAft>
                <a:spcPts val="0"/>
              </a:spcAft>
              <a:buSzPts val="1296"/>
              <a:buChar char="●"/>
              <a:defRPr sz="1296"/>
            </a:lvl7pPr>
            <a:lvl8pPr indent="-310914" lvl="7" marL="3657600">
              <a:spcBef>
                <a:spcPts val="0"/>
              </a:spcBef>
              <a:spcAft>
                <a:spcPts val="0"/>
              </a:spcAft>
              <a:buSzPts val="1296"/>
              <a:buChar char="○"/>
              <a:defRPr sz="1296"/>
            </a:lvl8pPr>
            <a:lvl9pPr indent="-310914" lvl="8" marL="4114800">
              <a:spcBef>
                <a:spcPts val="0"/>
              </a:spcBef>
              <a:spcAft>
                <a:spcPts val="0"/>
              </a:spcAft>
              <a:buSzPts val="1296"/>
              <a:buChar char="■"/>
              <a:defRPr sz="1296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1pPr>
            <a:lvl2pPr lvl="1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2pPr>
            <a:lvl3pPr lvl="2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3pPr>
            <a:lvl4pPr lvl="3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4pPr>
            <a:lvl5pPr lvl="4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5pPr>
            <a:lvl6pPr lvl="5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6pPr>
            <a:lvl7pPr lvl="6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7pPr>
            <a:lvl8pPr lvl="7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8pPr>
            <a:lvl9pPr lvl="8">
              <a:spcBef>
                <a:spcPts val="0"/>
              </a:spcBef>
              <a:spcAft>
                <a:spcPts val="0"/>
              </a:spcAft>
              <a:buSzPts val="3025"/>
              <a:buNone/>
              <a:defRPr sz="3024"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400"/>
          </a:xfrm>
          <a:prstGeom prst="rect">
            <a:avLst/>
          </a:prstGeom>
        </p:spPr>
        <p:txBody>
          <a:bodyPr anchorCtr="0" anchor="b" bIns="98750" lIns="98750" spcFirstLastPara="1" rIns="98750" wrap="square" tIns="98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93"/>
              <a:buNone/>
              <a:defRPr sz="2592"/>
            </a:lvl1pPr>
            <a:lvl2pPr lvl="1">
              <a:spcBef>
                <a:spcPts val="0"/>
              </a:spcBef>
              <a:spcAft>
                <a:spcPts val="0"/>
              </a:spcAft>
              <a:buSzPts val="2593"/>
              <a:buNone/>
              <a:defRPr sz="2592"/>
            </a:lvl2pPr>
            <a:lvl3pPr lvl="2">
              <a:spcBef>
                <a:spcPts val="0"/>
              </a:spcBef>
              <a:spcAft>
                <a:spcPts val="0"/>
              </a:spcAft>
              <a:buSzPts val="2593"/>
              <a:buNone/>
              <a:defRPr sz="2592"/>
            </a:lvl3pPr>
            <a:lvl4pPr lvl="3">
              <a:spcBef>
                <a:spcPts val="0"/>
              </a:spcBef>
              <a:spcAft>
                <a:spcPts val="0"/>
              </a:spcAft>
              <a:buSzPts val="2593"/>
              <a:buNone/>
              <a:defRPr sz="2592"/>
            </a:lvl4pPr>
            <a:lvl5pPr lvl="4">
              <a:spcBef>
                <a:spcPts val="0"/>
              </a:spcBef>
              <a:spcAft>
                <a:spcPts val="0"/>
              </a:spcAft>
              <a:buSzPts val="2593"/>
              <a:buNone/>
              <a:defRPr sz="2592"/>
            </a:lvl5pPr>
            <a:lvl6pPr lvl="5">
              <a:spcBef>
                <a:spcPts val="0"/>
              </a:spcBef>
              <a:spcAft>
                <a:spcPts val="0"/>
              </a:spcAft>
              <a:buSzPts val="2593"/>
              <a:buNone/>
              <a:defRPr sz="2592"/>
            </a:lvl6pPr>
            <a:lvl7pPr lvl="6">
              <a:spcBef>
                <a:spcPts val="0"/>
              </a:spcBef>
              <a:spcAft>
                <a:spcPts val="0"/>
              </a:spcAft>
              <a:buSzPts val="2593"/>
              <a:buNone/>
              <a:defRPr sz="2592"/>
            </a:lvl7pPr>
            <a:lvl8pPr lvl="7">
              <a:spcBef>
                <a:spcPts val="0"/>
              </a:spcBef>
              <a:spcAft>
                <a:spcPts val="0"/>
              </a:spcAft>
              <a:buSzPts val="2593"/>
              <a:buNone/>
              <a:defRPr sz="2592"/>
            </a:lvl8pPr>
            <a:lvl9pPr lvl="8">
              <a:spcBef>
                <a:spcPts val="0"/>
              </a:spcBef>
              <a:spcAft>
                <a:spcPts val="0"/>
              </a:spcAft>
              <a:buSzPts val="2593"/>
              <a:buNone/>
              <a:defRPr sz="2592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indent="-310914" lvl="0" marL="457200">
              <a:spcBef>
                <a:spcPts val="0"/>
              </a:spcBef>
              <a:spcAft>
                <a:spcPts val="0"/>
              </a:spcAft>
              <a:buSzPts val="1296"/>
              <a:buChar char="●"/>
              <a:defRPr sz="1296"/>
            </a:lvl1pPr>
            <a:lvl2pPr indent="-310914" lvl="1" marL="914400">
              <a:spcBef>
                <a:spcPts val="0"/>
              </a:spcBef>
              <a:spcAft>
                <a:spcPts val="0"/>
              </a:spcAft>
              <a:buSzPts val="1296"/>
              <a:buChar char="○"/>
              <a:defRPr sz="1296"/>
            </a:lvl2pPr>
            <a:lvl3pPr indent="-310914" lvl="2" marL="1371600">
              <a:spcBef>
                <a:spcPts val="0"/>
              </a:spcBef>
              <a:spcAft>
                <a:spcPts val="0"/>
              </a:spcAft>
              <a:buSzPts val="1296"/>
              <a:buChar char="■"/>
              <a:defRPr sz="1296"/>
            </a:lvl3pPr>
            <a:lvl4pPr indent="-310914" lvl="3" marL="1828800">
              <a:spcBef>
                <a:spcPts val="0"/>
              </a:spcBef>
              <a:spcAft>
                <a:spcPts val="0"/>
              </a:spcAft>
              <a:buSzPts val="1296"/>
              <a:buChar char="●"/>
              <a:defRPr sz="1296"/>
            </a:lvl4pPr>
            <a:lvl5pPr indent="-310914" lvl="4" marL="2286000">
              <a:spcBef>
                <a:spcPts val="0"/>
              </a:spcBef>
              <a:spcAft>
                <a:spcPts val="0"/>
              </a:spcAft>
              <a:buSzPts val="1296"/>
              <a:buChar char="○"/>
              <a:defRPr sz="1296"/>
            </a:lvl5pPr>
            <a:lvl6pPr indent="-310914" lvl="5" marL="2743200">
              <a:spcBef>
                <a:spcPts val="0"/>
              </a:spcBef>
              <a:spcAft>
                <a:spcPts val="0"/>
              </a:spcAft>
              <a:buSzPts val="1296"/>
              <a:buChar char="■"/>
              <a:defRPr sz="1296"/>
            </a:lvl6pPr>
            <a:lvl7pPr indent="-310914" lvl="6" marL="3200400">
              <a:spcBef>
                <a:spcPts val="0"/>
              </a:spcBef>
              <a:spcAft>
                <a:spcPts val="0"/>
              </a:spcAft>
              <a:buSzPts val="1296"/>
              <a:buChar char="●"/>
              <a:defRPr sz="1296"/>
            </a:lvl7pPr>
            <a:lvl8pPr indent="-310914" lvl="7" marL="3657600">
              <a:spcBef>
                <a:spcPts val="0"/>
              </a:spcBef>
              <a:spcAft>
                <a:spcPts val="0"/>
              </a:spcAft>
              <a:buSzPts val="1296"/>
              <a:buChar char="○"/>
              <a:defRPr sz="1296"/>
            </a:lvl8pPr>
            <a:lvl9pPr indent="-310914" lvl="8" marL="4114800">
              <a:spcBef>
                <a:spcPts val="0"/>
              </a:spcBef>
              <a:spcAft>
                <a:spcPts val="0"/>
              </a:spcAft>
              <a:buSzPts val="1296"/>
              <a:buChar char="■"/>
              <a:defRPr sz="1296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11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185"/>
              <a:buNone/>
              <a:defRPr sz="5185"/>
            </a:lvl1pPr>
            <a:lvl2pPr lvl="1">
              <a:spcBef>
                <a:spcPts val="0"/>
              </a:spcBef>
              <a:spcAft>
                <a:spcPts val="0"/>
              </a:spcAft>
              <a:buSzPts val="5185"/>
              <a:buNone/>
              <a:defRPr sz="5185"/>
            </a:lvl2pPr>
            <a:lvl3pPr lvl="2">
              <a:spcBef>
                <a:spcPts val="0"/>
              </a:spcBef>
              <a:spcAft>
                <a:spcPts val="0"/>
              </a:spcAft>
              <a:buSzPts val="5185"/>
              <a:buNone/>
              <a:defRPr sz="5185"/>
            </a:lvl3pPr>
            <a:lvl4pPr lvl="3">
              <a:spcBef>
                <a:spcPts val="0"/>
              </a:spcBef>
              <a:spcAft>
                <a:spcPts val="0"/>
              </a:spcAft>
              <a:buSzPts val="5185"/>
              <a:buNone/>
              <a:defRPr sz="5185"/>
            </a:lvl4pPr>
            <a:lvl5pPr lvl="4">
              <a:spcBef>
                <a:spcPts val="0"/>
              </a:spcBef>
              <a:spcAft>
                <a:spcPts val="0"/>
              </a:spcAft>
              <a:buSzPts val="5185"/>
              <a:buNone/>
              <a:defRPr sz="5185"/>
            </a:lvl5pPr>
            <a:lvl6pPr lvl="5">
              <a:spcBef>
                <a:spcPts val="0"/>
              </a:spcBef>
              <a:spcAft>
                <a:spcPts val="0"/>
              </a:spcAft>
              <a:buSzPts val="5185"/>
              <a:buNone/>
              <a:defRPr sz="5185"/>
            </a:lvl6pPr>
            <a:lvl7pPr lvl="6">
              <a:spcBef>
                <a:spcPts val="0"/>
              </a:spcBef>
              <a:spcAft>
                <a:spcPts val="0"/>
              </a:spcAft>
              <a:buSzPts val="5185"/>
              <a:buNone/>
              <a:defRPr sz="5185"/>
            </a:lvl7pPr>
            <a:lvl8pPr lvl="7">
              <a:spcBef>
                <a:spcPts val="0"/>
              </a:spcBef>
              <a:spcAft>
                <a:spcPts val="0"/>
              </a:spcAft>
              <a:buSzPts val="5185"/>
              <a:buNone/>
              <a:defRPr sz="5185"/>
            </a:lvl8pPr>
            <a:lvl9pPr lvl="8">
              <a:spcBef>
                <a:spcPts val="0"/>
              </a:spcBef>
              <a:spcAft>
                <a:spcPts val="0"/>
              </a:spcAft>
              <a:buSzPts val="5185"/>
              <a:buNone/>
              <a:defRPr sz="5185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8750" lIns="98750" spcFirstLastPara="1" rIns="98750" wrap="square" tIns="9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8750" lIns="98750" spcFirstLastPara="1" rIns="98750" wrap="square" tIns="98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37"/>
              <a:buNone/>
              <a:defRPr sz="4537"/>
            </a:lvl1pPr>
            <a:lvl2pPr lvl="1" algn="ctr">
              <a:spcBef>
                <a:spcPts val="0"/>
              </a:spcBef>
              <a:spcAft>
                <a:spcPts val="0"/>
              </a:spcAft>
              <a:buSzPts val="4537"/>
              <a:buNone/>
              <a:defRPr sz="4537"/>
            </a:lvl2pPr>
            <a:lvl3pPr lvl="2" algn="ctr">
              <a:spcBef>
                <a:spcPts val="0"/>
              </a:spcBef>
              <a:spcAft>
                <a:spcPts val="0"/>
              </a:spcAft>
              <a:buSzPts val="4537"/>
              <a:buNone/>
              <a:defRPr sz="4537"/>
            </a:lvl3pPr>
            <a:lvl4pPr lvl="3" algn="ctr">
              <a:spcBef>
                <a:spcPts val="0"/>
              </a:spcBef>
              <a:spcAft>
                <a:spcPts val="0"/>
              </a:spcAft>
              <a:buSzPts val="4537"/>
              <a:buNone/>
              <a:defRPr sz="4537"/>
            </a:lvl4pPr>
            <a:lvl5pPr lvl="4" algn="ctr">
              <a:spcBef>
                <a:spcPts val="0"/>
              </a:spcBef>
              <a:spcAft>
                <a:spcPts val="0"/>
              </a:spcAft>
              <a:buSzPts val="4537"/>
              <a:buNone/>
              <a:defRPr sz="4537"/>
            </a:lvl5pPr>
            <a:lvl6pPr lvl="5" algn="ctr">
              <a:spcBef>
                <a:spcPts val="0"/>
              </a:spcBef>
              <a:spcAft>
                <a:spcPts val="0"/>
              </a:spcAft>
              <a:buSzPts val="4537"/>
              <a:buNone/>
              <a:defRPr sz="4537"/>
            </a:lvl6pPr>
            <a:lvl7pPr lvl="6" algn="ctr">
              <a:spcBef>
                <a:spcPts val="0"/>
              </a:spcBef>
              <a:spcAft>
                <a:spcPts val="0"/>
              </a:spcAft>
              <a:buSzPts val="4537"/>
              <a:buNone/>
              <a:defRPr sz="4537"/>
            </a:lvl7pPr>
            <a:lvl8pPr lvl="7" algn="ctr">
              <a:spcBef>
                <a:spcPts val="0"/>
              </a:spcBef>
              <a:spcAft>
                <a:spcPts val="0"/>
              </a:spcAft>
              <a:buSzPts val="4537"/>
              <a:buNone/>
              <a:defRPr sz="4537"/>
            </a:lvl8pPr>
            <a:lvl9pPr lvl="8" algn="ctr">
              <a:spcBef>
                <a:spcPts val="0"/>
              </a:spcBef>
              <a:spcAft>
                <a:spcPts val="0"/>
              </a:spcAft>
              <a:buSzPts val="4537"/>
              <a:buNone/>
              <a:defRPr sz="4537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69"/>
              <a:buNone/>
              <a:defRPr sz="2268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69"/>
              <a:buNone/>
              <a:defRPr sz="2268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69"/>
              <a:buNone/>
              <a:defRPr sz="2268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69"/>
              <a:buNone/>
              <a:defRPr sz="2268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69"/>
              <a:buNone/>
              <a:defRPr sz="2268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69"/>
              <a:buNone/>
              <a:defRPr sz="2268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69"/>
              <a:buNone/>
              <a:defRPr sz="2268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69"/>
              <a:buNone/>
              <a:defRPr sz="2268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69"/>
              <a:buNone/>
              <a:defRPr sz="2268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indent="-352071" lvl="0" marL="457200">
              <a:spcBef>
                <a:spcPts val="0"/>
              </a:spcBef>
              <a:spcAft>
                <a:spcPts val="0"/>
              </a:spcAft>
              <a:buSzPts val="1944"/>
              <a:buChar char="●"/>
              <a:defRPr sz="1944"/>
            </a:lvl1pPr>
            <a:lvl2pPr indent="-324633" lvl="1" marL="914400">
              <a:spcBef>
                <a:spcPts val="0"/>
              </a:spcBef>
              <a:spcAft>
                <a:spcPts val="0"/>
              </a:spcAft>
              <a:buSzPts val="1512"/>
              <a:buChar char="○"/>
              <a:defRPr sz="1512"/>
            </a:lvl2pPr>
            <a:lvl3pPr indent="-324633" lvl="2" marL="1371600">
              <a:spcBef>
                <a:spcPts val="0"/>
              </a:spcBef>
              <a:spcAft>
                <a:spcPts val="0"/>
              </a:spcAft>
              <a:buSzPts val="1512"/>
              <a:buChar char="■"/>
              <a:defRPr sz="1512"/>
            </a:lvl3pPr>
            <a:lvl4pPr indent="-324633" lvl="3" marL="1828800">
              <a:spcBef>
                <a:spcPts val="0"/>
              </a:spcBef>
              <a:spcAft>
                <a:spcPts val="0"/>
              </a:spcAft>
              <a:buSzPts val="1512"/>
              <a:buChar char="●"/>
              <a:defRPr sz="1512"/>
            </a:lvl4pPr>
            <a:lvl5pPr indent="-324633" lvl="4" marL="2286000">
              <a:spcBef>
                <a:spcPts val="0"/>
              </a:spcBef>
              <a:spcAft>
                <a:spcPts val="0"/>
              </a:spcAft>
              <a:buSzPts val="1512"/>
              <a:buChar char="○"/>
              <a:defRPr sz="1512"/>
            </a:lvl5pPr>
            <a:lvl6pPr indent="-324633" lvl="5" marL="2743200">
              <a:spcBef>
                <a:spcPts val="0"/>
              </a:spcBef>
              <a:spcAft>
                <a:spcPts val="0"/>
              </a:spcAft>
              <a:buSzPts val="1512"/>
              <a:buChar char="■"/>
              <a:defRPr sz="1512"/>
            </a:lvl6pPr>
            <a:lvl7pPr indent="-324633" lvl="6" marL="3200400">
              <a:spcBef>
                <a:spcPts val="0"/>
              </a:spcBef>
              <a:spcAft>
                <a:spcPts val="0"/>
              </a:spcAft>
              <a:buSzPts val="1512"/>
              <a:buChar char="●"/>
              <a:defRPr sz="1512"/>
            </a:lvl7pPr>
            <a:lvl8pPr indent="-324633" lvl="7" marL="3657600">
              <a:spcBef>
                <a:spcPts val="0"/>
              </a:spcBef>
              <a:spcAft>
                <a:spcPts val="0"/>
              </a:spcAft>
              <a:buSzPts val="1512"/>
              <a:buChar char="○"/>
              <a:defRPr sz="1512"/>
            </a:lvl8pPr>
            <a:lvl9pPr indent="-324633" lvl="8" marL="4114800">
              <a:spcBef>
                <a:spcPts val="0"/>
              </a:spcBef>
              <a:spcAft>
                <a:spcPts val="0"/>
              </a:spcAft>
              <a:buSzPts val="1512"/>
              <a:buChar char="■"/>
              <a:defRPr sz="1512"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4"/>
              <a:buNone/>
              <a:defRPr sz="1944"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8750" lIns="98750" spcFirstLastPara="1" rIns="98750" wrap="square" tIns="98750">
            <a:normAutofit/>
          </a:bodyPr>
          <a:lstStyle>
            <a:lvl1pPr lvl="0">
              <a:buNone/>
              <a:defRPr sz="1080"/>
            </a:lvl1pPr>
            <a:lvl2pPr lvl="1">
              <a:buNone/>
              <a:defRPr sz="1080"/>
            </a:lvl2pPr>
            <a:lvl3pPr lvl="2">
              <a:buNone/>
              <a:defRPr sz="1080"/>
            </a:lvl3pPr>
            <a:lvl4pPr lvl="3">
              <a:buNone/>
              <a:defRPr sz="1080"/>
            </a:lvl4pPr>
            <a:lvl5pPr lvl="4">
              <a:buNone/>
              <a:defRPr sz="1080"/>
            </a:lvl5pPr>
            <a:lvl6pPr lvl="5">
              <a:buNone/>
              <a:defRPr sz="1080"/>
            </a:lvl6pPr>
            <a:lvl7pPr lvl="6">
              <a:buNone/>
              <a:defRPr sz="1080"/>
            </a:lvl7pPr>
            <a:lvl8pPr lvl="7">
              <a:buNone/>
              <a:defRPr sz="1080"/>
            </a:lvl8pPr>
            <a:lvl9pPr lvl="8">
              <a:buNone/>
              <a:defRPr sz="108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8750" lIns="98750" spcFirstLastPara="1" rIns="98750" wrap="square" tIns="98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25"/>
              <a:buNone/>
              <a:defRPr sz="3024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25"/>
              <a:buNone/>
              <a:defRPr sz="3024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25"/>
              <a:buNone/>
              <a:defRPr sz="3024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25"/>
              <a:buNone/>
              <a:defRPr sz="3024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25"/>
              <a:buNone/>
              <a:defRPr sz="3024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25"/>
              <a:buNone/>
              <a:defRPr sz="3024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25"/>
              <a:buNone/>
              <a:defRPr sz="3024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25"/>
              <a:buNone/>
              <a:defRPr sz="3024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25"/>
              <a:buNone/>
              <a:defRPr sz="3024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8750" lIns="98750" spcFirstLastPara="1" rIns="98750" wrap="square" tIns="98750">
            <a:normAutofit/>
          </a:bodyPr>
          <a:lstStyle>
            <a:lvl1pPr indent="-352071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4"/>
              <a:buChar char="●"/>
              <a:defRPr sz="1944">
                <a:solidFill>
                  <a:schemeClr val="dk2"/>
                </a:solidFill>
              </a:defRPr>
            </a:lvl1pPr>
            <a:lvl2pPr indent="-324633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12"/>
              <a:buChar char="○"/>
              <a:defRPr sz="1512">
                <a:solidFill>
                  <a:schemeClr val="dk2"/>
                </a:solidFill>
              </a:defRPr>
            </a:lvl2pPr>
            <a:lvl3pPr indent="-324633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12"/>
              <a:buChar char="■"/>
              <a:defRPr sz="1512">
                <a:solidFill>
                  <a:schemeClr val="dk2"/>
                </a:solidFill>
              </a:defRPr>
            </a:lvl3pPr>
            <a:lvl4pPr indent="-324633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12"/>
              <a:buChar char="●"/>
              <a:defRPr sz="1512">
                <a:solidFill>
                  <a:schemeClr val="dk2"/>
                </a:solidFill>
              </a:defRPr>
            </a:lvl4pPr>
            <a:lvl5pPr indent="-324633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12"/>
              <a:buChar char="○"/>
              <a:defRPr sz="1512">
                <a:solidFill>
                  <a:schemeClr val="dk2"/>
                </a:solidFill>
              </a:defRPr>
            </a:lvl5pPr>
            <a:lvl6pPr indent="-324633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12"/>
              <a:buChar char="■"/>
              <a:defRPr sz="1512">
                <a:solidFill>
                  <a:schemeClr val="dk2"/>
                </a:solidFill>
              </a:defRPr>
            </a:lvl6pPr>
            <a:lvl7pPr indent="-324633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12"/>
              <a:buChar char="●"/>
              <a:defRPr sz="1512">
                <a:solidFill>
                  <a:schemeClr val="dk2"/>
                </a:solidFill>
              </a:defRPr>
            </a:lvl7pPr>
            <a:lvl8pPr indent="-324633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12"/>
              <a:buChar char="○"/>
              <a:defRPr sz="1512">
                <a:solidFill>
                  <a:schemeClr val="dk2"/>
                </a:solidFill>
              </a:defRPr>
            </a:lvl8pPr>
            <a:lvl9pPr indent="-324633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12"/>
              <a:buChar char="■"/>
              <a:defRPr sz="1512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8750" lIns="98750" spcFirstLastPara="1" rIns="98750" wrap="square" tIns="98750">
            <a:normAutofit/>
          </a:bodyPr>
          <a:lstStyle>
            <a:lvl1pPr lvl="0" algn="r">
              <a:buNone/>
              <a:defRPr sz="1080">
                <a:solidFill>
                  <a:schemeClr val="dk2"/>
                </a:solidFill>
              </a:defRPr>
            </a:lvl1pPr>
            <a:lvl2pPr lvl="1" algn="r">
              <a:buNone/>
              <a:defRPr sz="1080">
                <a:solidFill>
                  <a:schemeClr val="dk2"/>
                </a:solidFill>
              </a:defRPr>
            </a:lvl2pPr>
            <a:lvl3pPr lvl="2" algn="r">
              <a:buNone/>
              <a:defRPr sz="1080">
                <a:solidFill>
                  <a:schemeClr val="dk2"/>
                </a:solidFill>
              </a:defRPr>
            </a:lvl3pPr>
            <a:lvl4pPr lvl="3" algn="r">
              <a:buNone/>
              <a:defRPr sz="1080">
                <a:solidFill>
                  <a:schemeClr val="dk2"/>
                </a:solidFill>
              </a:defRPr>
            </a:lvl4pPr>
            <a:lvl5pPr lvl="4" algn="r">
              <a:buNone/>
              <a:defRPr sz="1080">
                <a:solidFill>
                  <a:schemeClr val="dk2"/>
                </a:solidFill>
              </a:defRPr>
            </a:lvl5pPr>
            <a:lvl6pPr lvl="5" algn="r">
              <a:buNone/>
              <a:defRPr sz="1080">
                <a:solidFill>
                  <a:schemeClr val="dk2"/>
                </a:solidFill>
              </a:defRPr>
            </a:lvl6pPr>
            <a:lvl7pPr lvl="6" algn="r">
              <a:buNone/>
              <a:defRPr sz="1080">
                <a:solidFill>
                  <a:schemeClr val="dk2"/>
                </a:solidFill>
              </a:defRPr>
            </a:lvl7pPr>
            <a:lvl8pPr lvl="7" algn="r">
              <a:buNone/>
              <a:defRPr sz="1080">
                <a:solidFill>
                  <a:schemeClr val="dk2"/>
                </a:solidFill>
              </a:defRPr>
            </a:lvl8pPr>
            <a:lvl9pPr lvl="8" algn="r">
              <a:buNone/>
              <a:defRPr sz="108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google.com/spreadsheets/d/1XzLIK6tk_ZSnL0NAClephuZuk5ePsM90Ivch2WZJyQ4/copy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4294967295" type="title"/>
          </p:nvPr>
        </p:nvSpPr>
        <p:spPr>
          <a:xfrm>
            <a:off x="4953418" y="2063600"/>
            <a:ext cx="3840600" cy="11031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SzPts val="1069"/>
              <a:buNone/>
            </a:pPr>
            <a:r>
              <a:rPr b="1" lang="ar" sz="3255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قالب تحكيم المشاريع</a:t>
            </a:r>
            <a:endParaRPr b="1" sz="3255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60" name="Google Shape;60;p14"/>
          <p:cNvSpPr txBox="1"/>
          <p:nvPr>
            <p:ph idx="4294967295" type="title"/>
          </p:nvPr>
        </p:nvSpPr>
        <p:spPr>
          <a:xfrm>
            <a:off x="6498867" y="3034967"/>
            <a:ext cx="2214000" cy="5364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88"/>
              <a:buFont typeface="Arial"/>
              <a:buNone/>
            </a:pPr>
            <a:r>
              <a:rPr lang="ar" sz="1041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12/2/2025</a:t>
            </a:r>
            <a:endParaRPr sz="1041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61" name="Google Shape;61;p14" title="Asset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025" y="381725"/>
            <a:ext cx="2672865" cy="53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 title="هاكاثون 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2207" y="325675"/>
            <a:ext cx="1890672" cy="76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/>
          <p:nvPr/>
        </p:nvSpPr>
        <p:spPr>
          <a:xfrm>
            <a:off x="1179275" y="1791575"/>
            <a:ext cx="35151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2827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ملخص</a:t>
            </a:r>
            <a:endParaRPr b="1" sz="2827">
              <a:solidFill>
                <a:srgbClr val="CCD89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33" name="Google Shape;233;p23"/>
          <p:cNvSpPr txBox="1"/>
          <p:nvPr/>
        </p:nvSpPr>
        <p:spPr>
          <a:xfrm>
            <a:off x="975175" y="2455550"/>
            <a:ext cx="37191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1637"/>
              </a:spcAft>
              <a:buNone/>
            </a:pPr>
            <a:r>
              <a:rPr lang="ar" sz="1413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يقدم هذا القسم لمحة عامة عن المشروع بشكل شامل، بما في ذلك أهدافه، مخرجاته، وأهم النتائج التي تم الوصول إليها.</a:t>
            </a:r>
            <a:endParaRPr sz="141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34" name="Google Shape;2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850" y="7000"/>
            <a:ext cx="34281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4"/>
          <p:cNvSpPr txBox="1"/>
          <p:nvPr/>
        </p:nvSpPr>
        <p:spPr>
          <a:xfrm>
            <a:off x="720000" y="1253562"/>
            <a:ext cx="7704000" cy="26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None/>
            </a:pPr>
            <a:r>
              <a:rPr b="1" lang="ar" sz="2678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الاختبار/التحقق:</a:t>
            </a:r>
            <a:endParaRPr b="1" sz="2678">
              <a:solidFill>
                <a:srgbClr val="CCD89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463020" rtl="0" algn="l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None/>
            </a:pPr>
            <a:r>
              <a:t/>
            </a:r>
            <a:endParaRPr sz="1116">
              <a:solidFill>
                <a:schemeClr val="dk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46302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None/>
            </a:pPr>
            <a:r>
              <a:rPr lang="ar" sz="1636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ما هي النتائج الأولية أو النماذج الأولية التي قمت بتطويرها؟ (على سبيل المثال، "قمنا باختبار نموذج تحليل الوضعيات على 50 مقطع فيديو تجريبي").</a:t>
            </a:r>
            <a:endParaRPr sz="1636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1190"/>
              </a:spcAft>
              <a:buClr>
                <a:schemeClr val="dk1"/>
              </a:buClr>
              <a:buSzPts val="1116"/>
              <a:buFont typeface="Arial"/>
              <a:buNone/>
            </a:pPr>
            <a:r>
              <a:t/>
            </a:r>
            <a:endParaRPr b="1" sz="2678">
              <a:solidFill>
                <a:srgbClr val="FF2E73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/>
          <p:nvPr/>
        </p:nvSpPr>
        <p:spPr>
          <a:xfrm>
            <a:off x="4223036" y="1632415"/>
            <a:ext cx="4236900" cy="23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Clr>
                <a:schemeClr val="dk1"/>
              </a:buClr>
              <a:buSzPts val="1116"/>
              <a:buFont typeface="Arial"/>
              <a:buNone/>
            </a:pPr>
            <a:r>
              <a:rPr b="1" lang="ar" sz="1785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العرض التوضيحي/اللقطات/الفيديوهات/المحاكاة:</a:t>
            </a:r>
            <a:endParaRPr b="1" sz="1785">
              <a:solidFill>
                <a:srgbClr val="CCD89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None/>
            </a:pPr>
            <a:r>
              <a:t/>
            </a:r>
            <a:endParaRPr sz="1785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None/>
            </a:pPr>
            <a:r>
              <a:rPr b="1"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تذكر: الهدف من ذلك هو إظهار ما إذا كان قد تم إنجاز 30% من المشروع.</a:t>
            </a:r>
            <a:endParaRPr b="1" sz="1413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spcBef>
                <a:spcPts val="1190"/>
              </a:spcBef>
              <a:spcAft>
                <a:spcPts val="0"/>
              </a:spcAft>
              <a:buNone/>
            </a:pPr>
            <a:r>
              <a:t/>
            </a:r>
            <a:endParaRPr b="1" sz="2827">
              <a:solidFill>
                <a:srgbClr val="FF2E73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45" name="Google Shape;245;p25"/>
          <p:cNvSpPr txBox="1"/>
          <p:nvPr/>
        </p:nvSpPr>
        <p:spPr>
          <a:xfrm>
            <a:off x="975175" y="2455550"/>
            <a:ext cx="37191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1637"/>
              </a:spcAft>
              <a:buNone/>
            </a:pPr>
            <a:r>
              <a:t/>
            </a:r>
            <a:endParaRPr sz="141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46" name="Google Shape;2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00"/>
            <a:ext cx="34281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 txBox="1"/>
          <p:nvPr/>
        </p:nvSpPr>
        <p:spPr>
          <a:xfrm>
            <a:off x="1563804" y="1907799"/>
            <a:ext cx="68958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-330729" lvl="0" marL="46302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Clr>
                <a:schemeClr val="lt1"/>
              </a:buClr>
              <a:buSzPts val="1488"/>
              <a:buChar char="●"/>
            </a:pPr>
            <a:r>
              <a:rPr b="1" lang="ar" sz="1488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</a:t>
            </a:r>
            <a:r>
              <a:rPr b="1" lang="ar" sz="1488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لتحديات:</a:t>
            </a:r>
            <a:br>
              <a:rPr b="1" lang="ar" sz="148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</a:br>
            <a:r>
              <a:rPr lang="ar" sz="148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ما هي العوائق التي تواجهك؟ (مثل غياب الأدلة التجريبية أو القيود الحسابية).</a:t>
            </a:r>
            <a:endParaRPr sz="148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30729" lvl="0" marL="46302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88"/>
              <a:buChar char="●"/>
            </a:pPr>
            <a:r>
              <a:rPr b="1" lang="ar" sz="1488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ما تحتاج إلى المساعدة فيه:</a:t>
            </a:r>
            <a:br>
              <a:rPr b="1" lang="ar" sz="148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</a:br>
            <a:r>
              <a:rPr lang="ar" sz="148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كيف يمكن للمنظمين أو المرشدين مساعدتك؟ (مثل توفير الوصول إلى واجهات برمجية API أو الأجهزة المطلوبة).</a:t>
            </a:r>
            <a:endParaRPr sz="148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30729" lvl="0" marL="46302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88"/>
              <a:buChar char="●"/>
            </a:pPr>
            <a:r>
              <a:rPr b="1" lang="ar" sz="1488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العمل المستقبلي:</a:t>
            </a:r>
            <a:br>
              <a:rPr b="1" lang="ar" sz="1488">
                <a:solidFill>
                  <a:srgbClr val="79E7C9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</a:br>
            <a:r>
              <a:rPr lang="ar" sz="1488">
                <a:solidFill>
                  <a:srgbClr val="79E7C9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</a:t>
            </a:r>
            <a:r>
              <a:rPr lang="ar" sz="148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تأكد من عرض خارطة الطريق التي تغطي 70% من التقدم، حيث تصف خطة الأسبوعين المقبلين والأهداف المرجو تحقيقها</a:t>
            </a:r>
            <a:endParaRPr sz="148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None/>
            </a:pPr>
            <a:r>
              <a:t/>
            </a:r>
            <a:endParaRPr b="1" sz="148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None/>
            </a:pPr>
            <a:r>
              <a:t/>
            </a:r>
            <a:endParaRPr b="1" sz="148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None/>
            </a:pPr>
            <a:r>
              <a:t/>
            </a:r>
            <a:endParaRPr b="1" sz="148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None/>
            </a:pPr>
            <a:r>
              <a:t/>
            </a:r>
            <a:endParaRPr b="1" sz="148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spcBef>
                <a:spcPts val="1190"/>
              </a:spcBef>
              <a:spcAft>
                <a:spcPts val="0"/>
              </a:spcAft>
              <a:buNone/>
            </a:pPr>
            <a:r>
              <a:t/>
            </a:r>
            <a:endParaRPr b="1" sz="2901">
              <a:solidFill>
                <a:srgbClr val="FF2E73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52" name="Google Shape;252;p26"/>
          <p:cNvSpPr txBox="1"/>
          <p:nvPr/>
        </p:nvSpPr>
        <p:spPr>
          <a:xfrm>
            <a:off x="5098661" y="1222373"/>
            <a:ext cx="33612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25" lIns="68025" spcFirstLastPara="1" rIns="68025" wrap="square" tIns="680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1190"/>
              </a:spcBef>
              <a:spcAft>
                <a:spcPts val="1190"/>
              </a:spcAft>
              <a:buNone/>
            </a:pPr>
            <a:r>
              <a:rPr b="1" lang="ar" sz="2083">
                <a:solidFill>
                  <a:srgbClr val="FF73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التحديات والخطط المستقبلية</a:t>
            </a:r>
            <a:endParaRPr b="1" sz="2083">
              <a:solidFill>
                <a:srgbClr val="FF73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/>
          <p:nvPr/>
        </p:nvSpPr>
        <p:spPr>
          <a:xfrm>
            <a:off x="802214" y="1694672"/>
            <a:ext cx="7657800" cy="30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-326004" lvl="0" marL="463020" rtl="1" algn="r">
              <a:lnSpc>
                <a:spcPct val="115000"/>
              </a:lnSpc>
              <a:spcBef>
                <a:spcPts val="1190"/>
              </a:spcBef>
              <a:spcAft>
                <a:spcPts val="0"/>
              </a:spcAft>
              <a:buClr>
                <a:schemeClr val="lt1"/>
              </a:buClr>
              <a:buSzPts val="1414"/>
              <a:buChar char="●"/>
            </a:pPr>
            <a:r>
              <a:rPr b="1"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إدارة الوقت: </a:t>
            </a:r>
            <a:r>
              <a:rPr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خمس دقائق تمر بسرعة! ركّز على الجوانب التي تضيف أكبر قيمة لفكرتك للفوز في المسابقة. لا يوجد حد لعدد الشرائح أو لما يمكنك تقديمه (قم بتنظيم عرضك التقديمي بوضوح).</a:t>
            </a:r>
            <a:endParaRPr sz="1413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26004" lvl="0" marL="46302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14"/>
              <a:buChar char="●"/>
            </a:pPr>
            <a:r>
              <a:rPr b="1"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الصورة بألف كلمة:</a:t>
            </a:r>
            <a:r>
              <a:rPr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استخدم 1-2 شرائح/عروض توضيحية (تجنب التكدس بالمعلومات).</a:t>
            </a:r>
            <a:endParaRPr sz="1413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26004" lvl="0" marL="46302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14"/>
              <a:buChar char="●"/>
            </a:pPr>
            <a:r>
              <a:rPr b="1"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تفادي المشكلات التقنية:</a:t>
            </a:r>
            <a:r>
              <a:rPr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تأكد من عدم مواجهة تحديات تقنية أثناء الجلسة عبر الإنترنت (اختبر الميكروفون، الكاميرا، السماعات، إلخ).</a:t>
            </a:r>
            <a:endParaRPr sz="1413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26004" lvl="0" marL="46302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14"/>
              <a:buChar char="●"/>
            </a:pPr>
            <a:r>
              <a:rPr b="1"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الإفصاح عن النماذج الخارجية</a:t>
            </a:r>
            <a:r>
              <a:rPr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: إذا كنت تستخدم نموذجًا مُدرَّبًا مسبقًا، تأكد من توضيح ذلك.</a:t>
            </a:r>
            <a:endParaRPr sz="1413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26004" lvl="0" marL="46302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14"/>
              <a:buChar char="●"/>
            </a:pPr>
            <a:r>
              <a:rPr b="1"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المصداقية</a:t>
            </a:r>
            <a:r>
              <a:rPr lang="ar" sz="1413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: لا تدّعي إنجاز شيء لم تقم به.</a:t>
            </a:r>
            <a:endParaRPr sz="1636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340178" lvl="0" marL="46302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D891"/>
              </a:buClr>
              <a:buSzPts val="1637"/>
              <a:buFont typeface="IBM Plex Sans Arabic"/>
              <a:buChar char="❏"/>
            </a:pPr>
            <a:r>
              <a:rPr b="1" lang="ar" sz="1636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 قدّم عرضك التقديمي </a:t>
            </a:r>
            <a:r>
              <a:rPr b="1" lang="ar" sz="1636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وبالتوفيق! </a:t>
            </a:r>
            <a:r>
              <a:rPr b="1" lang="ar" sz="1636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🚀</a:t>
            </a:r>
            <a:endParaRPr b="1" sz="2827">
              <a:solidFill>
                <a:srgbClr val="CCD89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58" name="Google Shape;258;p27"/>
          <p:cNvSpPr txBox="1"/>
          <p:nvPr/>
        </p:nvSpPr>
        <p:spPr>
          <a:xfrm>
            <a:off x="6092750" y="1162868"/>
            <a:ext cx="2142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25" lIns="68025" spcFirstLastPara="1" rIns="68025" wrap="square" tIns="68025">
            <a:sp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1190"/>
              </a:spcBef>
              <a:spcAft>
                <a:spcPts val="1190"/>
              </a:spcAft>
              <a:buNone/>
            </a:pPr>
            <a:r>
              <a:rPr b="1" lang="ar" sz="2306">
                <a:solidFill>
                  <a:srgbClr val="FF73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نصائح : </a:t>
            </a:r>
            <a:endParaRPr b="1" sz="2306">
              <a:solidFill>
                <a:srgbClr val="FF73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3" name="Google Shape;263;p28"/>
          <p:cNvCxnSpPr/>
          <p:nvPr/>
        </p:nvCxnSpPr>
        <p:spPr>
          <a:xfrm rot="10800000">
            <a:off x="789450" y="2676450"/>
            <a:ext cx="7565100" cy="0"/>
          </a:xfrm>
          <a:prstGeom prst="straightConnector1">
            <a:avLst/>
          </a:prstGeom>
          <a:noFill/>
          <a:ln cap="flat" cmpd="sng" w="20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4" name="Google Shape;264;p28"/>
          <p:cNvGrpSpPr/>
          <p:nvPr/>
        </p:nvGrpSpPr>
        <p:grpSpPr>
          <a:xfrm>
            <a:off x="7085600" y="2537550"/>
            <a:ext cx="1240200" cy="1066600"/>
            <a:chOff x="7085600" y="2537550"/>
            <a:chExt cx="1240200" cy="1066600"/>
          </a:xfrm>
        </p:grpSpPr>
        <p:sp>
          <p:nvSpPr>
            <p:cNvPr id="265" name="Google Shape;265;p28"/>
            <p:cNvSpPr txBox="1"/>
            <p:nvPr/>
          </p:nvSpPr>
          <p:spPr>
            <a:xfrm>
              <a:off x="7085600" y="3171850"/>
              <a:ext cx="1240200" cy="4323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8750" lIns="98750" spcFirstLastPara="1" rIns="98750" wrap="square" tIns="98750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88"/>
                <a:buFont typeface="Arial"/>
                <a:buNone/>
              </a:pPr>
              <a:r>
                <a:rPr lang="ar" sz="1512">
                  <a:solidFill>
                    <a:schemeClr val="lt1"/>
                  </a:solidFill>
                  <a:latin typeface="IBM Plex Sans Arabic Medium"/>
                  <a:ea typeface="IBM Plex Sans Arabic Medium"/>
                  <a:cs typeface="IBM Plex Sans Arabic Medium"/>
                  <a:sym typeface="IBM Plex Sans Arabic Medium"/>
                </a:rPr>
                <a:t>Text</a:t>
              </a:r>
              <a:endParaRPr sz="1512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endParaRPr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7566800" y="2537550"/>
              <a:ext cx="277800" cy="277800"/>
            </a:xfrm>
            <a:prstGeom prst="donut">
              <a:avLst>
                <a:gd fmla="val 37620" name="adj"/>
              </a:avLst>
            </a:prstGeom>
            <a:solidFill>
              <a:srgbClr val="CCD891"/>
            </a:solidFill>
            <a:ln cap="flat" cmpd="sng" w="10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8750" lIns="98750" spcFirstLastPara="1" rIns="98750" wrap="square" tIns="98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12"/>
            </a:p>
          </p:txBody>
        </p:sp>
        <p:cxnSp>
          <p:nvCxnSpPr>
            <p:cNvPr id="267" name="Google Shape;267;p28"/>
            <p:cNvCxnSpPr/>
            <p:nvPr/>
          </p:nvCxnSpPr>
          <p:spPr>
            <a:xfrm>
              <a:off x="7705700" y="2854450"/>
              <a:ext cx="0" cy="317400"/>
            </a:xfrm>
            <a:prstGeom prst="straightConnector1">
              <a:avLst/>
            </a:prstGeom>
            <a:noFill/>
            <a:ln cap="flat" cmpd="sng" w="20575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68" name="Google Shape;268;p28"/>
          <p:cNvGrpSpPr/>
          <p:nvPr/>
        </p:nvGrpSpPr>
        <p:grpSpPr>
          <a:xfrm>
            <a:off x="4986883" y="2537550"/>
            <a:ext cx="1240200" cy="1066600"/>
            <a:chOff x="7085600" y="2537550"/>
            <a:chExt cx="1240200" cy="1066600"/>
          </a:xfrm>
        </p:grpSpPr>
        <p:sp>
          <p:nvSpPr>
            <p:cNvPr id="269" name="Google Shape;269;p28"/>
            <p:cNvSpPr txBox="1"/>
            <p:nvPr/>
          </p:nvSpPr>
          <p:spPr>
            <a:xfrm>
              <a:off x="7085600" y="3171850"/>
              <a:ext cx="1240200" cy="4323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8750" lIns="98750" spcFirstLastPara="1" rIns="98750" wrap="square" tIns="98750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88"/>
                <a:buFont typeface="Arial"/>
                <a:buNone/>
              </a:pPr>
              <a:r>
                <a:rPr lang="ar" sz="1512">
                  <a:solidFill>
                    <a:schemeClr val="lt1"/>
                  </a:solidFill>
                  <a:latin typeface="IBM Plex Sans Arabic Medium"/>
                  <a:ea typeface="IBM Plex Sans Arabic Medium"/>
                  <a:cs typeface="IBM Plex Sans Arabic Medium"/>
                  <a:sym typeface="IBM Plex Sans Arabic Medium"/>
                </a:rPr>
                <a:t>Text</a:t>
              </a:r>
              <a:endParaRPr sz="1512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endParaRPr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7566800" y="2537550"/>
              <a:ext cx="277800" cy="277800"/>
            </a:xfrm>
            <a:prstGeom prst="donut">
              <a:avLst>
                <a:gd fmla="val 37620" name="adj"/>
              </a:avLst>
            </a:prstGeom>
            <a:solidFill>
              <a:srgbClr val="CCD891"/>
            </a:solidFill>
            <a:ln cap="flat" cmpd="sng" w="10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8750" lIns="98750" spcFirstLastPara="1" rIns="98750" wrap="square" tIns="98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12"/>
            </a:p>
          </p:txBody>
        </p:sp>
        <p:cxnSp>
          <p:nvCxnSpPr>
            <p:cNvPr id="271" name="Google Shape;271;p28"/>
            <p:cNvCxnSpPr/>
            <p:nvPr/>
          </p:nvCxnSpPr>
          <p:spPr>
            <a:xfrm>
              <a:off x="7705700" y="2854450"/>
              <a:ext cx="0" cy="317400"/>
            </a:xfrm>
            <a:prstGeom prst="straightConnector1">
              <a:avLst/>
            </a:prstGeom>
            <a:noFill/>
            <a:ln cap="flat" cmpd="sng" w="20575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72" name="Google Shape;272;p28"/>
          <p:cNvGrpSpPr/>
          <p:nvPr/>
        </p:nvGrpSpPr>
        <p:grpSpPr>
          <a:xfrm>
            <a:off x="2888167" y="2537550"/>
            <a:ext cx="1240200" cy="1066600"/>
            <a:chOff x="7085600" y="2537550"/>
            <a:chExt cx="1240200" cy="1066600"/>
          </a:xfrm>
        </p:grpSpPr>
        <p:sp>
          <p:nvSpPr>
            <p:cNvPr id="273" name="Google Shape;273;p28"/>
            <p:cNvSpPr txBox="1"/>
            <p:nvPr/>
          </p:nvSpPr>
          <p:spPr>
            <a:xfrm>
              <a:off x="7085600" y="3171850"/>
              <a:ext cx="1240200" cy="4323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8750" lIns="98750" spcFirstLastPara="1" rIns="98750" wrap="square" tIns="98750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88"/>
                <a:buFont typeface="Arial"/>
                <a:buNone/>
              </a:pPr>
              <a:r>
                <a:rPr lang="ar" sz="1512">
                  <a:solidFill>
                    <a:schemeClr val="lt1"/>
                  </a:solidFill>
                  <a:latin typeface="IBM Plex Sans Arabic Medium"/>
                  <a:ea typeface="IBM Plex Sans Arabic Medium"/>
                  <a:cs typeface="IBM Plex Sans Arabic Medium"/>
                  <a:sym typeface="IBM Plex Sans Arabic Medium"/>
                </a:rPr>
                <a:t>Text</a:t>
              </a:r>
              <a:endParaRPr sz="1512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endParaRPr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7566800" y="2537550"/>
              <a:ext cx="277800" cy="277800"/>
            </a:xfrm>
            <a:prstGeom prst="donut">
              <a:avLst>
                <a:gd fmla="val 37620" name="adj"/>
              </a:avLst>
            </a:prstGeom>
            <a:solidFill>
              <a:srgbClr val="CCD891"/>
            </a:solidFill>
            <a:ln cap="flat" cmpd="sng" w="10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8750" lIns="98750" spcFirstLastPara="1" rIns="98750" wrap="square" tIns="98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12"/>
            </a:p>
          </p:txBody>
        </p:sp>
        <p:cxnSp>
          <p:nvCxnSpPr>
            <p:cNvPr id="275" name="Google Shape;275;p28"/>
            <p:cNvCxnSpPr/>
            <p:nvPr/>
          </p:nvCxnSpPr>
          <p:spPr>
            <a:xfrm>
              <a:off x="7705700" y="2854450"/>
              <a:ext cx="0" cy="317400"/>
            </a:xfrm>
            <a:prstGeom prst="straightConnector1">
              <a:avLst/>
            </a:prstGeom>
            <a:noFill/>
            <a:ln cap="flat" cmpd="sng" w="20575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76" name="Google Shape;276;p28"/>
          <p:cNvGrpSpPr/>
          <p:nvPr/>
        </p:nvGrpSpPr>
        <p:grpSpPr>
          <a:xfrm>
            <a:off x="789450" y="2537550"/>
            <a:ext cx="1240200" cy="1066600"/>
            <a:chOff x="7085600" y="2537550"/>
            <a:chExt cx="1240200" cy="1066600"/>
          </a:xfrm>
        </p:grpSpPr>
        <p:sp>
          <p:nvSpPr>
            <p:cNvPr id="277" name="Google Shape;277;p28"/>
            <p:cNvSpPr txBox="1"/>
            <p:nvPr/>
          </p:nvSpPr>
          <p:spPr>
            <a:xfrm>
              <a:off x="7085600" y="3171850"/>
              <a:ext cx="1240200" cy="4323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8750" lIns="98750" spcFirstLastPara="1" rIns="98750" wrap="square" tIns="98750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88"/>
                <a:buFont typeface="Arial"/>
                <a:buNone/>
              </a:pPr>
              <a:r>
                <a:rPr lang="ar" sz="1512">
                  <a:solidFill>
                    <a:schemeClr val="lt1"/>
                  </a:solidFill>
                  <a:latin typeface="IBM Plex Sans Arabic Medium"/>
                  <a:ea typeface="IBM Plex Sans Arabic Medium"/>
                  <a:cs typeface="IBM Plex Sans Arabic Medium"/>
                  <a:sym typeface="IBM Plex Sans Arabic Medium"/>
                </a:rPr>
                <a:t>Text</a:t>
              </a:r>
              <a:endParaRPr sz="1512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endParaRPr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7566800" y="2537550"/>
              <a:ext cx="277800" cy="277800"/>
            </a:xfrm>
            <a:prstGeom prst="donut">
              <a:avLst>
                <a:gd fmla="val 37620" name="adj"/>
              </a:avLst>
            </a:prstGeom>
            <a:solidFill>
              <a:srgbClr val="CCD891"/>
            </a:solidFill>
            <a:ln cap="flat" cmpd="sng" w="10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8750" lIns="98750" spcFirstLastPara="1" rIns="98750" wrap="square" tIns="98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12"/>
            </a:p>
          </p:txBody>
        </p:sp>
        <p:cxnSp>
          <p:nvCxnSpPr>
            <p:cNvPr id="279" name="Google Shape;279;p28"/>
            <p:cNvCxnSpPr/>
            <p:nvPr/>
          </p:nvCxnSpPr>
          <p:spPr>
            <a:xfrm>
              <a:off x="7705700" y="2854450"/>
              <a:ext cx="0" cy="317400"/>
            </a:xfrm>
            <a:prstGeom prst="straightConnector1">
              <a:avLst/>
            </a:prstGeom>
            <a:noFill/>
            <a:ln cap="flat" cmpd="sng" w="20575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80" name="Google Shape;280;p28"/>
          <p:cNvSpPr txBox="1"/>
          <p:nvPr/>
        </p:nvSpPr>
        <p:spPr>
          <a:xfrm>
            <a:off x="2573850" y="844849"/>
            <a:ext cx="39963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8750" lIns="98750" spcFirstLastPara="1" rIns="98750" wrap="square" tIns="98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2700">
                <a:solidFill>
                  <a:srgbClr val="FF73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Timeline</a:t>
            </a:r>
            <a:endParaRPr b="1" sz="2700">
              <a:solidFill>
                <a:srgbClr val="FF73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9"/>
          <p:cNvSpPr txBox="1"/>
          <p:nvPr/>
        </p:nvSpPr>
        <p:spPr>
          <a:xfrm>
            <a:off x="677429" y="1576507"/>
            <a:ext cx="4372200" cy="218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8750" lIns="98750" spcFirstLastPara="1" rIns="98750" wrap="square" tIns="9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5941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Thank </a:t>
            </a:r>
            <a:endParaRPr b="1" sz="5941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5941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you</a:t>
            </a:r>
            <a:endParaRPr b="1" sz="5941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86" name="Google Shape;286;p29" title="Asset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7650" y="4147650"/>
            <a:ext cx="2672865" cy="53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930071" y="1292042"/>
            <a:ext cx="72837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4975" lIns="104975" spcFirstLastPara="1" rIns="104975" wrap="square" tIns="10497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3214">
                <a:solidFill>
                  <a:srgbClr val="FF73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أعضاء الفريق</a:t>
            </a:r>
            <a:endParaRPr sz="3214">
              <a:solidFill>
                <a:srgbClr val="FF73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6037623" y="3339911"/>
            <a:ext cx="15495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4975" lIns="104975" spcFirstLastPara="1" rIns="104975" wrap="square" tIns="104975">
            <a:noAutofit/>
          </a:bodyPr>
          <a:lstStyle/>
          <a:p>
            <a:pPr indent="0" lvl="0" marL="0" rtl="1" algn="ctr">
              <a:lnSpc>
                <a:spcPct val="200000"/>
              </a:lnSpc>
              <a:spcBef>
                <a:spcPts val="0"/>
              </a:spcBef>
              <a:spcAft>
                <a:spcPts val="1837"/>
              </a:spcAft>
              <a:buNone/>
            </a:pPr>
            <a:r>
              <a:rPr lang="ar" sz="1607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اسم العضو</a:t>
            </a:r>
            <a:endParaRPr sz="1607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620909" y="3339911"/>
            <a:ext cx="15495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4975" lIns="104975" spcFirstLastPara="1" rIns="104975" wrap="square" tIns="104975">
            <a:noAutofit/>
          </a:bodyPr>
          <a:lstStyle/>
          <a:p>
            <a:pPr indent="0" lvl="0" marL="0" rtl="1" algn="ctr">
              <a:lnSpc>
                <a:spcPct val="200000"/>
              </a:lnSpc>
              <a:spcBef>
                <a:spcPts val="0"/>
              </a:spcBef>
              <a:spcAft>
                <a:spcPts val="1837"/>
              </a:spcAft>
              <a:buNone/>
            </a:pPr>
            <a:r>
              <a:rPr lang="ar" sz="1607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اسم العضو</a:t>
            </a:r>
            <a:endParaRPr sz="1607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3092041" y="3339911"/>
            <a:ext cx="15495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4975" lIns="104975" spcFirstLastPara="1" rIns="104975" wrap="square" tIns="104975">
            <a:noAutofit/>
          </a:bodyPr>
          <a:lstStyle/>
          <a:p>
            <a:pPr indent="0" lvl="0" marL="0" rtl="1" algn="ctr">
              <a:lnSpc>
                <a:spcPct val="200000"/>
              </a:lnSpc>
              <a:spcBef>
                <a:spcPts val="0"/>
              </a:spcBef>
              <a:spcAft>
                <a:spcPts val="1837"/>
              </a:spcAft>
              <a:buNone/>
            </a:pPr>
            <a:r>
              <a:rPr lang="ar" sz="1607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اسم العضو</a:t>
            </a:r>
            <a:endParaRPr sz="1607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1557132" y="3339911"/>
            <a:ext cx="15495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4975" lIns="104975" spcFirstLastPara="1" rIns="104975" wrap="square" tIns="104975">
            <a:noAutofit/>
          </a:bodyPr>
          <a:lstStyle/>
          <a:p>
            <a:pPr indent="0" lvl="0" marL="0" rtl="1" algn="ctr">
              <a:lnSpc>
                <a:spcPct val="200000"/>
              </a:lnSpc>
              <a:spcBef>
                <a:spcPts val="0"/>
              </a:spcBef>
              <a:spcAft>
                <a:spcPts val="1837"/>
              </a:spcAft>
              <a:buNone/>
            </a:pPr>
            <a:r>
              <a:rPr lang="ar" sz="1607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اسم العضو</a:t>
            </a:r>
            <a:endParaRPr sz="1607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6465475" y="2599224"/>
            <a:ext cx="576900" cy="568200"/>
          </a:xfrm>
          <a:prstGeom prst="ellipse">
            <a:avLst/>
          </a:prstGeom>
          <a:solidFill>
            <a:srgbClr val="143428"/>
          </a:solidFill>
          <a:ln cap="flat" cmpd="sng" w="8925">
            <a:solidFill>
              <a:srgbClr val="717A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5800" lIns="85800" spcFirstLastPara="1" rIns="85800" wrap="square" tIns="85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13"/>
          </a:p>
        </p:txBody>
      </p:sp>
      <p:sp>
        <p:nvSpPr>
          <p:cNvPr id="73" name="Google Shape;73;p15"/>
          <p:cNvSpPr/>
          <p:nvPr/>
        </p:nvSpPr>
        <p:spPr>
          <a:xfrm>
            <a:off x="5085765" y="2599224"/>
            <a:ext cx="576900" cy="568200"/>
          </a:xfrm>
          <a:prstGeom prst="ellipse">
            <a:avLst/>
          </a:prstGeom>
          <a:solidFill>
            <a:srgbClr val="143428"/>
          </a:solidFill>
          <a:ln cap="flat" cmpd="sng" w="8925">
            <a:solidFill>
              <a:srgbClr val="717A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5800" lIns="85800" spcFirstLastPara="1" rIns="85800" wrap="square" tIns="85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13"/>
          </a:p>
        </p:txBody>
      </p:sp>
      <p:sp>
        <p:nvSpPr>
          <p:cNvPr id="74" name="Google Shape;74;p15"/>
          <p:cNvSpPr/>
          <p:nvPr/>
        </p:nvSpPr>
        <p:spPr>
          <a:xfrm>
            <a:off x="3596833" y="2599224"/>
            <a:ext cx="576900" cy="568200"/>
          </a:xfrm>
          <a:prstGeom prst="ellipse">
            <a:avLst/>
          </a:prstGeom>
          <a:solidFill>
            <a:srgbClr val="143428"/>
          </a:solidFill>
          <a:ln cap="flat" cmpd="sng" w="8925">
            <a:solidFill>
              <a:srgbClr val="717A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5800" lIns="85800" spcFirstLastPara="1" rIns="85800" wrap="square" tIns="85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13"/>
          </a:p>
        </p:txBody>
      </p:sp>
      <p:sp>
        <p:nvSpPr>
          <p:cNvPr id="75" name="Google Shape;75;p15"/>
          <p:cNvSpPr/>
          <p:nvPr/>
        </p:nvSpPr>
        <p:spPr>
          <a:xfrm>
            <a:off x="2107900" y="2599224"/>
            <a:ext cx="576900" cy="568200"/>
          </a:xfrm>
          <a:prstGeom prst="ellipse">
            <a:avLst/>
          </a:prstGeom>
          <a:solidFill>
            <a:srgbClr val="143428"/>
          </a:solidFill>
          <a:ln cap="flat" cmpd="sng" w="8925">
            <a:solidFill>
              <a:srgbClr val="717A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5800" lIns="85800" spcFirstLastPara="1" rIns="85800" wrap="square" tIns="85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13"/>
          </a:p>
        </p:txBody>
      </p:sp>
      <p:pic>
        <p:nvPicPr>
          <p:cNvPr id="76" name="Google Shape;76;p15" title="np_user_4676560_53B28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9006" y="2749723"/>
            <a:ext cx="237979" cy="236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 title="np_user_4676560_53B28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4504" y="2749723"/>
            <a:ext cx="237979" cy="236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 title="np_user_4676560_53B28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0361" y="2749723"/>
            <a:ext cx="237979" cy="236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 title="np_user_4676560_53B28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418" y="2749723"/>
            <a:ext cx="237979" cy="236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/>
        </p:nvSpPr>
        <p:spPr>
          <a:xfrm>
            <a:off x="4508589" y="1083926"/>
            <a:ext cx="33270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4075" lIns="94075" spcFirstLastPara="1" rIns="94075" wrap="square" tIns="9407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2678">
                <a:solidFill>
                  <a:srgbClr val="FF73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المشكلة  وحلّها</a:t>
            </a:r>
            <a:endParaRPr sz="2678">
              <a:solidFill>
                <a:srgbClr val="FF73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2403875" y="1793553"/>
            <a:ext cx="5431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925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يعرض هذا القسم المشكلة التي يواجهها المشروع أو الجمهور المستهدف، إلى جانب الحل المقترح وكيفية تقديمه بشكل مبتكر وفعّال.</a:t>
            </a:r>
            <a:endParaRPr sz="925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984998" y="2361435"/>
            <a:ext cx="3706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925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Utilize technology and customer feedback to come up with novel solutions that meet your customer’s demands or needs</a:t>
            </a:r>
            <a:endParaRPr sz="925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984998" y="3048106"/>
            <a:ext cx="3706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925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Monitor changes in the marketplace, such as shifts in consumer behavior or emerging technologies, to stay competitive and capitalize on new opportunities and trends</a:t>
            </a:r>
            <a:endParaRPr sz="925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984998" y="3751030"/>
            <a:ext cx="3706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925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Identify times of year when demand for certain products may spike, such as holidays or special occasions, and use these times to target customers or maximize sales</a:t>
            </a:r>
            <a:endParaRPr sz="925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914821" y="2361435"/>
            <a:ext cx="22242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1543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Innovative solutions</a:t>
            </a:r>
            <a:endParaRPr sz="154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4914821" y="3048107"/>
            <a:ext cx="22242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1543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Stay ahead of trends</a:t>
            </a:r>
            <a:endParaRPr sz="154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4914821" y="3751031"/>
            <a:ext cx="22242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1543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Seasonal spikes</a:t>
            </a:r>
            <a:endParaRPr sz="154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7250375" y="2329038"/>
            <a:ext cx="585300" cy="589500"/>
          </a:xfrm>
          <a:prstGeom prst="ellipse">
            <a:avLst/>
          </a:prstGeom>
          <a:solidFill>
            <a:srgbClr val="717A43"/>
          </a:solidFill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7250375" y="3033428"/>
            <a:ext cx="585300" cy="589500"/>
          </a:xfrm>
          <a:prstGeom prst="ellipse">
            <a:avLst/>
          </a:prstGeom>
          <a:solidFill>
            <a:srgbClr val="717A43"/>
          </a:solidFill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7250375" y="3737801"/>
            <a:ext cx="585300" cy="589500"/>
          </a:xfrm>
          <a:prstGeom prst="ellipse">
            <a:avLst/>
          </a:prstGeom>
          <a:solidFill>
            <a:srgbClr val="717A43"/>
          </a:solidFill>
          <a:ln>
            <a:noFill/>
          </a:ln>
        </p:spPr>
        <p:txBody>
          <a:bodyPr anchorCtr="0" anchor="ctr" bIns="94075" lIns="94075" spcFirstLastPara="1" rIns="94075" wrap="square" tIns="940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6916301" y="1101675"/>
            <a:ext cx="1812300" cy="427800"/>
          </a:xfrm>
          <a:prstGeom prst="rect">
            <a:avLst/>
          </a:prstGeom>
        </p:spPr>
        <p:txBody>
          <a:bodyPr anchorCtr="0" anchor="t" bIns="98750" lIns="98750" spcFirstLastPara="1" rIns="98750" wrap="square" tIns="9875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2678">
                <a:solidFill>
                  <a:srgbClr val="FF73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المحتويات</a:t>
            </a:r>
            <a:endParaRPr b="1" sz="2678">
              <a:solidFill>
                <a:srgbClr val="FF73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 flipH="1">
            <a:off x="1354098" y="1241903"/>
            <a:ext cx="17028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b" bIns="109950" lIns="109950" spcFirstLastPara="1" rIns="109950" wrap="square" tIns="109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182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Text</a:t>
            </a:r>
            <a:endParaRPr sz="182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1" name="Google Shape;101;p17"/>
          <p:cNvSpPr/>
          <p:nvPr/>
        </p:nvSpPr>
        <p:spPr>
          <a:xfrm flipH="1">
            <a:off x="858678" y="1241903"/>
            <a:ext cx="413100" cy="427800"/>
          </a:xfrm>
          <a:prstGeom prst="roundRect">
            <a:avLst>
              <a:gd fmla="val 18808" name="adj"/>
            </a:avLst>
          </a:prstGeom>
          <a:solidFill>
            <a:srgbClr val="717A43"/>
          </a:solidFill>
          <a:ln>
            <a:noFill/>
          </a:ln>
        </p:spPr>
        <p:txBody>
          <a:bodyPr anchorCtr="0" anchor="ctr" bIns="109950" lIns="0" spcFirstLastPara="1" rIns="0" wrap="square" tIns="1099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91"/>
              <a:buFont typeface="Arial"/>
              <a:buNone/>
            </a:pPr>
            <a:r>
              <a:rPr b="1" i="0" lang="ar" sz="1563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01</a:t>
            </a:r>
            <a:endParaRPr b="1" i="0" sz="1563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 flipH="1">
            <a:off x="1354098" y="1976212"/>
            <a:ext cx="17028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b" bIns="109950" lIns="109950" spcFirstLastPara="1" rIns="109950" wrap="square" tIns="109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182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Text</a:t>
            </a:r>
            <a:endParaRPr sz="182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3" name="Google Shape;103;p17"/>
          <p:cNvSpPr/>
          <p:nvPr/>
        </p:nvSpPr>
        <p:spPr>
          <a:xfrm flipH="1">
            <a:off x="858678" y="1976212"/>
            <a:ext cx="413100" cy="427800"/>
          </a:xfrm>
          <a:prstGeom prst="roundRect">
            <a:avLst>
              <a:gd fmla="val 18808" name="adj"/>
            </a:avLst>
          </a:prstGeom>
          <a:solidFill>
            <a:srgbClr val="717A43"/>
          </a:solidFill>
          <a:ln>
            <a:noFill/>
          </a:ln>
        </p:spPr>
        <p:txBody>
          <a:bodyPr anchorCtr="0" anchor="ctr" bIns="109950" lIns="0" spcFirstLastPara="1" rIns="0" wrap="square" tIns="1099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4"/>
              <a:buFont typeface="Arial"/>
              <a:buNone/>
            </a:pPr>
            <a:r>
              <a:rPr b="1" i="0" lang="ar" sz="1563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02</a:t>
            </a:r>
            <a:endParaRPr b="1" i="0" sz="1563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 flipH="1">
            <a:off x="1351508" y="2739636"/>
            <a:ext cx="17028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b" bIns="109950" lIns="109950" spcFirstLastPara="1" rIns="109950" wrap="square" tIns="109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182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Text</a:t>
            </a:r>
            <a:endParaRPr sz="182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5" name="Google Shape;105;p17"/>
          <p:cNvSpPr/>
          <p:nvPr/>
        </p:nvSpPr>
        <p:spPr>
          <a:xfrm flipH="1">
            <a:off x="858678" y="2739636"/>
            <a:ext cx="413100" cy="427800"/>
          </a:xfrm>
          <a:prstGeom prst="roundRect">
            <a:avLst>
              <a:gd fmla="val 18808" name="adj"/>
            </a:avLst>
          </a:prstGeom>
          <a:solidFill>
            <a:srgbClr val="717A43"/>
          </a:solidFill>
          <a:ln>
            <a:noFill/>
          </a:ln>
        </p:spPr>
        <p:txBody>
          <a:bodyPr anchorCtr="0" anchor="ctr" bIns="109950" lIns="0" spcFirstLastPara="1" rIns="0" wrap="square" tIns="1099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4"/>
              <a:buFont typeface="Arial"/>
              <a:buNone/>
            </a:pPr>
            <a:r>
              <a:rPr b="1" i="0" lang="ar" sz="1563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03</a:t>
            </a:r>
            <a:endParaRPr b="1" i="0" sz="1563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 flipH="1">
            <a:off x="1354098" y="3473946"/>
            <a:ext cx="17028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b" bIns="109950" lIns="109950" spcFirstLastPara="1" rIns="109950" wrap="square" tIns="109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182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Text</a:t>
            </a:r>
            <a:endParaRPr sz="182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7" name="Google Shape;107;p17"/>
          <p:cNvSpPr/>
          <p:nvPr/>
        </p:nvSpPr>
        <p:spPr>
          <a:xfrm flipH="1">
            <a:off x="858678" y="3473946"/>
            <a:ext cx="413100" cy="427800"/>
          </a:xfrm>
          <a:prstGeom prst="roundRect">
            <a:avLst>
              <a:gd fmla="val 18808" name="adj"/>
            </a:avLst>
          </a:prstGeom>
          <a:solidFill>
            <a:srgbClr val="717A43"/>
          </a:solidFill>
          <a:ln>
            <a:noFill/>
          </a:ln>
        </p:spPr>
        <p:txBody>
          <a:bodyPr anchorCtr="0" anchor="ctr" bIns="109950" lIns="0" spcFirstLastPara="1" rIns="0" wrap="square" tIns="1099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4"/>
              <a:buFont typeface="Arial"/>
              <a:buNone/>
            </a:pPr>
            <a:r>
              <a:rPr b="1" i="0" lang="ar" sz="1563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04</a:t>
            </a:r>
            <a:endParaRPr b="1" i="0" sz="1563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 flipH="1">
            <a:off x="4492247" y="1241911"/>
            <a:ext cx="23412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b" bIns="109950" lIns="109950" spcFirstLastPara="1" rIns="109950" wrap="square" tIns="109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182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Text</a:t>
            </a:r>
            <a:endParaRPr sz="182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09" name="Google Shape;109;p17"/>
          <p:cNvSpPr/>
          <p:nvPr/>
        </p:nvSpPr>
        <p:spPr>
          <a:xfrm flipH="1">
            <a:off x="3996307" y="1241903"/>
            <a:ext cx="413100" cy="427800"/>
          </a:xfrm>
          <a:prstGeom prst="roundRect">
            <a:avLst>
              <a:gd fmla="val 18808" name="adj"/>
            </a:avLst>
          </a:prstGeom>
          <a:solidFill>
            <a:srgbClr val="717A43"/>
          </a:solidFill>
          <a:ln>
            <a:noFill/>
          </a:ln>
        </p:spPr>
        <p:txBody>
          <a:bodyPr anchorCtr="0" anchor="ctr" bIns="109950" lIns="0" spcFirstLastPara="1" rIns="0" wrap="square" tIns="1099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4"/>
              <a:buFont typeface="Arial"/>
              <a:buNone/>
            </a:pPr>
            <a:r>
              <a:rPr b="1" i="0" lang="ar" sz="1563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05</a:t>
            </a:r>
            <a:endParaRPr b="1" i="0" sz="1563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 flipH="1">
            <a:off x="4492033" y="1976208"/>
            <a:ext cx="23412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b" bIns="109950" lIns="109950" spcFirstLastPara="1" rIns="109950" wrap="square" tIns="109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182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Text</a:t>
            </a:r>
            <a:endParaRPr sz="182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11" name="Google Shape;111;p17"/>
          <p:cNvSpPr/>
          <p:nvPr/>
        </p:nvSpPr>
        <p:spPr>
          <a:xfrm flipH="1">
            <a:off x="3996307" y="1976212"/>
            <a:ext cx="413100" cy="427800"/>
          </a:xfrm>
          <a:prstGeom prst="roundRect">
            <a:avLst>
              <a:gd fmla="val 18808" name="adj"/>
            </a:avLst>
          </a:prstGeom>
          <a:solidFill>
            <a:srgbClr val="717A43"/>
          </a:solidFill>
          <a:ln>
            <a:noFill/>
          </a:ln>
        </p:spPr>
        <p:txBody>
          <a:bodyPr anchorCtr="0" anchor="ctr" bIns="109950" lIns="0" spcFirstLastPara="1" rIns="0" wrap="square" tIns="1099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4"/>
              <a:buFont typeface="Arial"/>
              <a:buNone/>
            </a:pPr>
            <a:r>
              <a:rPr b="1" i="0" lang="ar" sz="1563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06</a:t>
            </a:r>
            <a:endParaRPr b="1" i="0" sz="1563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 flipH="1">
            <a:off x="4491527" y="2739636"/>
            <a:ext cx="23412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b" bIns="109950" lIns="109950" spcFirstLastPara="1" rIns="109950" wrap="square" tIns="109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1828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Text</a:t>
            </a:r>
            <a:endParaRPr sz="1828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13" name="Google Shape;113;p17"/>
          <p:cNvSpPr/>
          <p:nvPr/>
        </p:nvSpPr>
        <p:spPr>
          <a:xfrm flipH="1">
            <a:off x="3996307" y="2739636"/>
            <a:ext cx="413100" cy="427800"/>
          </a:xfrm>
          <a:prstGeom prst="roundRect">
            <a:avLst>
              <a:gd fmla="val 18808" name="adj"/>
            </a:avLst>
          </a:prstGeom>
          <a:solidFill>
            <a:srgbClr val="717A43"/>
          </a:solidFill>
          <a:ln>
            <a:noFill/>
          </a:ln>
        </p:spPr>
        <p:txBody>
          <a:bodyPr anchorCtr="0" anchor="ctr" bIns="109950" lIns="0" spcFirstLastPara="1" rIns="0" wrap="square" tIns="1099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4"/>
              <a:buFont typeface="Arial"/>
              <a:buNone/>
            </a:pPr>
            <a:r>
              <a:rPr b="1" i="0" lang="ar" sz="1563" u="none" cap="none" strike="noStrike">
                <a:solidFill>
                  <a:schemeClr val="lt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07</a:t>
            </a:r>
            <a:endParaRPr b="1" i="0" sz="1563" u="none" cap="none" strike="noStrike">
              <a:solidFill>
                <a:schemeClr val="lt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/>
        </p:nvSpPr>
        <p:spPr>
          <a:xfrm>
            <a:off x="998679" y="911894"/>
            <a:ext cx="71466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025" lIns="91025" spcFirstLastPara="1" rIns="91025" wrap="square" tIns="910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2678">
                <a:solidFill>
                  <a:srgbClr val="FF73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البيانات المستخدمة</a:t>
            </a:r>
            <a:endParaRPr sz="2678">
              <a:solidFill>
                <a:srgbClr val="FF73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3700750" y="2067730"/>
            <a:ext cx="3056700" cy="24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025" lIns="91025" spcFirstLastPara="1" rIns="91025" wrap="square" tIns="910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ar" sz="995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يشرح القسم كل البيانات التي تم جمعها أو توليدها خلال المشروع، سواء كانت نصية مثل النصوص أو غير نصية مثل الصور والرسوم البيانية.</a:t>
            </a:r>
            <a:br>
              <a:rPr lang="ar" sz="995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</a:br>
            <a:endParaRPr sz="995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290773" lvl="0" marL="455123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95"/>
              <a:buFont typeface="IBM Plex Sans Arabic"/>
              <a:buChar char="●"/>
            </a:pPr>
            <a:r>
              <a:rPr lang="ar" sz="995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ما هي مصادر البيانات التي استخدمتها؟</a:t>
            </a:r>
            <a:endParaRPr sz="995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290773" lvl="0" marL="455123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95"/>
              <a:buFont typeface="IBM Plex Sans Arabic"/>
              <a:buChar char="●"/>
            </a:pPr>
            <a:r>
              <a:rPr lang="ar" sz="995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ما الذي قمت به لتنظيفها أو معالجتها؟</a:t>
            </a:r>
            <a:endParaRPr sz="995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-290773" lvl="0" marL="455123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95"/>
              <a:buFont typeface="IBM Plex Sans Arabic"/>
              <a:buChar char="●"/>
            </a:pPr>
            <a:r>
              <a:rPr lang="ar" sz="995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ما هي التحديات التي واجهتك في جمع البيانات؟ (مثل صعوبة الوصول إلى البيانات البيومترية للرياضيين)</a:t>
            </a:r>
            <a:endParaRPr sz="995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120" name="Google Shape;120;p18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9656" y="1854250"/>
            <a:ext cx="1994361" cy="198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2155958" y="2657092"/>
            <a:ext cx="15447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696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Highlight the main sources of revenue</a:t>
            </a:r>
            <a:endParaRPr sz="696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2155871" y="2424537"/>
            <a:ext cx="15447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493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2nd quarter</a:t>
            </a:r>
            <a:endParaRPr sz="149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433343" y="2424537"/>
            <a:ext cx="15447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493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1st quarter</a:t>
            </a:r>
            <a:endParaRPr sz="149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433353" y="2657092"/>
            <a:ext cx="15447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696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Highlight the main sources of revenue</a:t>
            </a:r>
            <a:endParaRPr sz="696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838201" y="2067739"/>
            <a:ext cx="735000" cy="313800"/>
          </a:xfrm>
          <a:prstGeom prst="rect">
            <a:avLst/>
          </a:prstGeom>
          <a:solidFill>
            <a:srgbClr val="CF9B75"/>
          </a:solidFill>
          <a:ln>
            <a:noFill/>
          </a:ln>
        </p:spPr>
        <p:txBody>
          <a:bodyPr anchorCtr="0" anchor="ctr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692">
                <a:solidFill>
                  <a:srgbClr val="FFFFFF"/>
                </a:solidFill>
                <a:latin typeface="IBM Plex Sans Arabic SemiBold"/>
                <a:ea typeface="IBM Plex Sans Arabic SemiBold"/>
                <a:cs typeface="IBM Plex Sans Arabic SemiBold"/>
                <a:sym typeface="IBM Plex Sans Arabic SemiBold"/>
              </a:rPr>
              <a:t>20%</a:t>
            </a:r>
            <a:endParaRPr sz="1692">
              <a:solidFill>
                <a:srgbClr val="FFFFFF"/>
              </a:solidFill>
              <a:latin typeface="IBM Plex Sans Arabic SemiBold"/>
              <a:ea typeface="IBM Plex Sans Arabic SemiBold"/>
              <a:cs typeface="IBM Plex Sans Arabic SemiBold"/>
              <a:sym typeface="IBM Plex Sans Arabic SemiBold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2560734" y="2067733"/>
            <a:ext cx="735000" cy="313800"/>
          </a:xfrm>
          <a:prstGeom prst="rect">
            <a:avLst/>
          </a:prstGeom>
          <a:solidFill>
            <a:srgbClr val="717A43"/>
          </a:solidFill>
          <a:ln>
            <a:noFill/>
          </a:ln>
        </p:spPr>
        <p:txBody>
          <a:bodyPr anchorCtr="0" anchor="ctr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692">
                <a:solidFill>
                  <a:srgbClr val="FFFFFF"/>
                </a:solidFill>
                <a:latin typeface="IBM Plex Sans Arabic SemiBold"/>
                <a:ea typeface="IBM Plex Sans Arabic SemiBold"/>
                <a:cs typeface="IBM Plex Sans Arabic SemiBold"/>
                <a:sym typeface="IBM Plex Sans Arabic SemiBold"/>
              </a:rPr>
              <a:t>20%</a:t>
            </a:r>
            <a:endParaRPr sz="1692">
              <a:solidFill>
                <a:srgbClr val="FFFFFF"/>
              </a:solidFill>
              <a:latin typeface="IBM Plex Sans Arabic SemiBold"/>
              <a:ea typeface="IBM Plex Sans Arabic SemiBold"/>
              <a:cs typeface="IBM Plex Sans Arabic SemiBold"/>
              <a:sym typeface="IBM Plex Sans Arabic SemiBold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2155958" y="3738751"/>
            <a:ext cx="15447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696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Highlight the main sources of revenue</a:t>
            </a:r>
            <a:endParaRPr sz="696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2155871" y="3506196"/>
            <a:ext cx="15447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493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4th quarter</a:t>
            </a:r>
            <a:endParaRPr sz="149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433343" y="3506196"/>
            <a:ext cx="15447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493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3rd quarter</a:t>
            </a:r>
            <a:endParaRPr sz="149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433353" y="3738751"/>
            <a:ext cx="15447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696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Highlight the main sources of revenue</a:t>
            </a:r>
            <a:endParaRPr sz="696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838201" y="3168406"/>
            <a:ext cx="735000" cy="313800"/>
          </a:xfrm>
          <a:prstGeom prst="rect">
            <a:avLst/>
          </a:prstGeom>
          <a:solidFill>
            <a:srgbClr val="FFCB00"/>
          </a:solidFill>
          <a:ln>
            <a:noFill/>
          </a:ln>
        </p:spPr>
        <p:txBody>
          <a:bodyPr anchorCtr="0" anchor="ctr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692">
                <a:solidFill>
                  <a:srgbClr val="FFFFFF"/>
                </a:solidFill>
                <a:latin typeface="IBM Plex Sans Arabic SemiBold"/>
                <a:ea typeface="IBM Plex Sans Arabic SemiBold"/>
                <a:cs typeface="IBM Plex Sans Arabic SemiBold"/>
                <a:sym typeface="IBM Plex Sans Arabic SemiBold"/>
              </a:rPr>
              <a:t>35%</a:t>
            </a:r>
            <a:endParaRPr sz="1692">
              <a:solidFill>
                <a:srgbClr val="FFFFFF"/>
              </a:solidFill>
              <a:latin typeface="IBM Plex Sans Arabic SemiBold"/>
              <a:ea typeface="IBM Plex Sans Arabic SemiBold"/>
              <a:cs typeface="IBM Plex Sans Arabic SemiBold"/>
              <a:sym typeface="IBM Plex Sans Arabic SemiBold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2560734" y="3168406"/>
            <a:ext cx="735000" cy="313800"/>
          </a:xfrm>
          <a:prstGeom prst="rect">
            <a:avLst/>
          </a:prstGeom>
          <a:solidFill>
            <a:srgbClr val="FF7300"/>
          </a:solidFill>
          <a:ln>
            <a:noFill/>
          </a:ln>
        </p:spPr>
        <p:txBody>
          <a:bodyPr anchorCtr="0" anchor="ctr" bIns="91025" lIns="91025" spcFirstLastPara="1" rIns="91025" wrap="square" tIns="910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" sz="1692">
                <a:solidFill>
                  <a:srgbClr val="FFFFFF"/>
                </a:solidFill>
                <a:latin typeface="IBM Plex Sans Arabic SemiBold"/>
                <a:ea typeface="IBM Plex Sans Arabic SemiBold"/>
                <a:cs typeface="IBM Plex Sans Arabic SemiBold"/>
                <a:sym typeface="IBM Plex Sans Arabic SemiBold"/>
              </a:rPr>
              <a:t>25%</a:t>
            </a:r>
            <a:endParaRPr sz="1692">
              <a:solidFill>
                <a:srgbClr val="FFFFFF"/>
              </a:solidFill>
              <a:latin typeface="IBM Plex Sans Arabic SemiBold"/>
              <a:ea typeface="IBM Plex Sans Arabic SemiBold"/>
              <a:cs typeface="IBM Plex Sans Arabic SemiBold"/>
              <a:sym typeface="IBM Plex Sans Arabic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/>
        </p:nvSpPr>
        <p:spPr>
          <a:xfrm>
            <a:off x="1094571" y="760701"/>
            <a:ext cx="69549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6375" lIns="96375" spcFirstLastPara="1" rIns="96375" wrap="square" tIns="9637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2678">
                <a:solidFill>
                  <a:srgbClr val="FF73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التقنيات المستخدمة</a:t>
            </a:r>
            <a:endParaRPr sz="2678">
              <a:solidFill>
                <a:srgbClr val="FF73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1222261" y="1627245"/>
            <a:ext cx="1963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948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Provide a brief overview of the pitch deck content</a:t>
            </a:r>
            <a:endParaRPr sz="948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3283325" y="1722925"/>
            <a:ext cx="607500" cy="591600"/>
          </a:xfrm>
          <a:prstGeom prst="ellipse">
            <a:avLst/>
          </a:prstGeom>
          <a:solidFill>
            <a:srgbClr val="717A43">
              <a:alpha val="27110"/>
            </a:srgbClr>
          </a:solidFill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/>
          <p:cNvSpPr txBox="1"/>
          <p:nvPr/>
        </p:nvSpPr>
        <p:spPr>
          <a:xfrm flipH="1">
            <a:off x="5820618" y="1627245"/>
            <a:ext cx="1963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948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يعرض هذا القسم التقنيات المختلفة التي تم استخدامها في المشروع، مثل الأدوات البرمجية، الأطر التقنية، أو اللغات البرمجية.</a:t>
            </a:r>
            <a:endParaRPr sz="948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41" name="Google Shape;141;p19"/>
          <p:cNvSpPr/>
          <p:nvPr/>
        </p:nvSpPr>
        <p:spPr>
          <a:xfrm flipH="1">
            <a:off x="5115900" y="1722944"/>
            <a:ext cx="607500" cy="591600"/>
          </a:xfrm>
          <a:prstGeom prst="ellipse">
            <a:avLst/>
          </a:prstGeom>
          <a:solidFill>
            <a:srgbClr val="717A43">
              <a:alpha val="27110"/>
            </a:srgbClr>
          </a:solidFill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9"/>
          <p:cNvSpPr txBox="1"/>
          <p:nvPr/>
        </p:nvSpPr>
        <p:spPr>
          <a:xfrm>
            <a:off x="1222261" y="2408118"/>
            <a:ext cx="1963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948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Identify the target customer pain points and challenges in a brief manner</a:t>
            </a:r>
            <a:endParaRPr sz="948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3283325" y="2440505"/>
            <a:ext cx="607500" cy="591600"/>
          </a:xfrm>
          <a:prstGeom prst="ellipse">
            <a:avLst/>
          </a:prstGeom>
          <a:solidFill>
            <a:srgbClr val="717A43">
              <a:alpha val="27110"/>
            </a:srgbClr>
          </a:solidFill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9"/>
          <p:cNvSpPr txBox="1"/>
          <p:nvPr/>
        </p:nvSpPr>
        <p:spPr>
          <a:xfrm flipH="1">
            <a:off x="5820618" y="2408118"/>
            <a:ext cx="1963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948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Describe how your product or service can solve the problem</a:t>
            </a:r>
            <a:endParaRPr sz="948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45" name="Google Shape;145;p19"/>
          <p:cNvSpPr/>
          <p:nvPr/>
        </p:nvSpPr>
        <p:spPr>
          <a:xfrm flipH="1">
            <a:off x="5115900" y="2440524"/>
            <a:ext cx="607500" cy="591600"/>
          </a:xfrm>
          <a:prstGeom prst="ellipse">
            <a:avLst/>
          </a:prstGeom>
          <a:solidFill>
            <a:srgbClr val="717A43">
              <a:alpha val="27110"/>
            </a:srgbClr>
          </a:solidFill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 txBox="1"/>
          <p:nvPr/>
        </p:nvSpPr>
        <p:spPr>
          <a:xfrm>
            <a:off x="1222261" y="3188991"/>
            <a:ext cx="1963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948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Highlight the unique value proposition and benefits of your solution</a:t>
            </a:r>
            <a:endParaRPr sz="948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3283325" y="3158084"/>
            <a:ext cx="607500" cy="591600"/>
          </a:xfrm>
          <a:prstGeom prst="ellipse">
            <a:avLst/>
          </a:prstGeom>
          <a:solidFill>
            <a:srgbClr val="717A43">
              <a:alpha val="27110"/>
            </a:srgbClr>
          </a:solidFill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 txBox="1"/>
          <p:nvPr/>
        </p:nvSpPr>
        <p:spPr>
          <a:xfrm flipH="1">
            <a:off x="5820618" y="3188991"/>
            <a:ext cx="1963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948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Analyze the target market size, growth potential, and competition briefly.</a:t>
            </a:r>
            <a:endParaRPr sz="948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49" name="Google Shape;149;p19"/>
          <p:cNvSpPr/>
          <p:nvPr/>
        </p:nvSpPr>
        <p:spPr>
          <a:xfrm flipH="1">
            <a:off x="5115900" y="3158103"/>
            <a:ext cx="607500" cy="591600"/>
          </a:xfrm>
          <a:prstGeom prst="ellipse">
            <a:avLst/>
          </a:prstGeom>
          <a:solidFill>
            <a:srgbClr val="717A43">
              <a:alpha val="27110"/>
            </a:srgbClr>
          </a:solidFill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9"/>
          <p:cNvSpPr txBox="1"/>
          <p:nvPr/>
        </p:nvSpPr>
        <p:spPr>
          <a:xfrm>
            <a:off x="1222261" y="3969864"/>
            <a:ext cx="1963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948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Explain your financial needs and briefly outline your funding allocation</a:t>
            </a:r>
            <a:endParaRPr sz="948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3283325" y="3875664"/>
            <a:ext cx="607500" cy="591600"/>
          </a:xfrm>
          <a:prstGeom prst="ellipse">
            <a:avLst/>
          </a:prstGeom>
          <a:solidFill>
            <a:srgbClr val="717A43">
              <a:alpha val="27110"/>
            </a:srgbClr>
          </a:solidFill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"/>
          <p:cNvSpPr txBox="1"/>
          <p:nvPr/>
        </p:nvSpPr>
        <p:spPr>
          <a:xfrm flipH="1">
            <a:off x="5820618" y="3969864"/>
            <a:ext cx="1963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ar" sz="948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End with a clear and concise call to action</a:t>
            </a:r>
            <a:endParaRPr sz="948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153" name="Google Shape;153;p19"/>
          <p:cNvSpPr/>
          <p:nvPr/>
        </p:nvSpPr>
        <p:spPr>
          <a:xfrm flipH="1">
            <a:off x="5115900" y="3875683"/>
            <a:ext cx="607500" cy="591600"/>
          </a:xfrm>
          <a:prstGeom prst="ellipse">
            <a:avLst/>
          </a:prstGeom>
          <a:solidFill>
            <a:srgbClr val="717A43">
              <a:alpha val="27110"/>
            </a:srgbClr>
          </a:solidFill>
          <a:ln>
            <a:noFill/>
          </a:ln>
        </p:spPr>
        <p:txBody>
          <a:bodyPr anchorCtr="0" anchor="ctr" bIns="96375" lIns="96375" spcFirstLastPara="1" rIns="96375" wrap="square" tIns="963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" name="Google Shape;154;p19"/>
          <p:cNvGrpSpPr/>
          <p:nvPr/>
        </p:nvGrpSpPr>
        <p:grpSpPr>
          <a:xfrm>
            <a:off x="3443895" y="1887246"/>
            <a:ext cx="284781" cy="249085"/>
            <a:chOff x="4685988" y="2187438"/>
            <a:chExt cx="487555" cy="402269"/>
          </a:xfrm>
        </p:grpSpPr>
        <p:sp>
          <p:nvSpPr>
            <p:cNvPr id="155" name="Google Shape;155;p19"/>
            <p:cNvSpPr/>
            <p:nvPr/>
          </p:nvSpPr>
          <p:spPr>
            <a:xfrm>
              <a:off x="4685988" y="2532846"/>
              <a:ext cx="487555" cy="56862"/>
            </a:xfrm>
            <a:custGeom>
              <a:rect b="b" l="l" r="r" t="t"/>
              <a:pathLst>
                <a:path extrusionOk="0" h="536" w="4596">
                  <a:moveTo>
                    <a:pt x="1" y="1"/>
                  </a:moveTo>
                  <a:lnTo>
                    <a:pt x="4595" y="1"/>
                  </a:lnTo>
                  <a:lnTo>
                    <a:pt x="4595" y="536"/>
                  </a:lnTo>
                  <a:lnTo>
                    <a:pt x="1" y="536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4714419" y="2216717"/>
              <a:ext cx="430695" cy="286854"/>
            </a:xfrm>
            <a:custGeom>
              <a:rect b="b" l="l" r="r" t="t"/>
              <a:pathLst>
                <a:path extrusionOk="0" h="2704" w="4060">
                  <a:moveTo>
                    <a:pt x="4059" y="2704"/>
                  </a:moveTo>
                  <a:lnTo>
                    <a:pt x="4059" y="1"/>
                  </a:lnTo>
                  <a:lnTo>
                    <a:pt x="3176" y="1"/>
                  </a:lnTo>
                  <a:cubicBezTo>
                    <a:pt x="3399" y="269"/>
                    <a:pt x="3524" y="616"/>
                    <a:pt x="3515" y="991"/>
                  </a:cubicBezTo>
                  <a:cubicBezTo>
                    <a:pt x="3497" y="1776"/>
                    <a:pt x="2864" y="2419"/>
                    <a:pt x="2070" y="2436"/>
                  </a:cubicBezTo>
                  <a:cubicBezTo>
                    <a:pt x="1231" y="2463"/>
                    <a:pt x="545" y="1785"/>
                    <a:pt x="545" y="947"/>
                  </a:cubicBezTo>
                  <a:cubicBezTo>
                    <a:pt x="545" y="590"/>
                    <a:pt x="669" y="260"/>
                    <a:pt x="884" y="1"/>
                  </a:cubicBezTo>
                  <a:lnTo>
                    <a:pt x="0" y="1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4871528" y="2246102"/>
              <a:ext cx="43600" cy="141093"/>
            </a:xfrm>
            <a:custGeom>
              <a:rect b="b" l="l" r="r" t="t"/>
              <a:pathLst>
                <a:path extrusionOk="0" h="1330" w="411">
                  <a:moveTo>
                    <a:pt x="411" y="0"/>
                  </a:moveTo>
                  <a:cubicBezTo>
                    <a:pt x="179" y="63"/>
                    <a:pt x="0" y="277"/>
                    <a:pt x="0" y="536"/>
                  </a:cubicBezTo>
                  <a:lnTo>
                    <a:pt x="0" y="803"/>
                  </a:lnTo>
                  <a:cubicBezTo>
                    <a:pt x="0" y="1062"/>
                    <a:pt x="179" y="1276"/>
                    <a:pt x="411" y="1330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4944407" y="2246102"/>
              <a:ext cx="43600" cy="141093"/>
            </a:xfrm>
            <a:custGeom>
              <a:rect b="b" l="l" r="r" t="t"/>
              <a:pathLst>
                <a:path extrusionOk="0" h="1330" w="411">
                  <a:moveTo>
                    <a:pt x="0" y="0"/>
                  </a:moveTo>
                  <a:lnTo>
                    <a:pt x="0" y="1330"/>
                  </a:lnTo>
                  <a:cubicBezTo>
                    <a:pt x="232" y="1276"/>
                    <a:pt x="411" y="1062"/>
                    <a:pt x="411" y="803"/>
                  </a:cubicBezTo>
                  <a:lnTo>
                    <a:pt x="411" y="536"/>
                  </a:lnTo>
                  <a:cubicBezTo>
                    <a:pt x="411" y="277"/>
                    <a:pt x="232" y="63"/>
                    <a:pt x="0" y="0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4800558" y="2187438"/>
              <a:ext cx="258417" cy="259378"/>
            </a:xfrm>
            <a:custGeom>
              <a:rect b="b" l="l" r="r" t="t"/>
              <a:pathLst>
                <a:path extrusionOk="0" h="2445" w="2436">
                  <a:moveTo>
                    <a:pt x="2034" y="1089"/>
                  </a:moveTo>
                  <a:lnTo>
                    <a:pt x="2034" y="1347"/>
                  </a:lnTo>
                  <a:cubicBezTo>
                    <a:pt x="2034" y="1785"/>
                    <a:pt x="1686" y="2159"/>
                    <a:pt x="1249" y="2168"/>
                  </a:cubicBezTo>
                  <a:cubicBezTo>
                    <a:pt x="785" y="2186"/>
                    <a:pt x="402" y="1820"/>
                    <a:pt x="402" y="1356"/>
                  </a:cubicBezTo>
                  <a:lnTo>
                    <a:pt x="402" y="1098"/>
                  </a:lnTo>
                  <a:cubicBezTo>
                    <a:pt x="402" y="661"/>
                    <a:pt x="750" y="286"/>
                    <a:pt x="1187" y="268"/>
                  </a:cubicBezTo>
                  <a:cubicBezTo>
                    <a:pt x="1651" y="259"/>
                    <a:pt x="2034" y="625"/>
                    <a:pt x="2034" y="1089"/>
                  </a:cubicBezTo>
                  <a:close/>
                  <a:moveTo>
                    <a:pt x="0" y="1223"/>
                  </a:moveTo>
                  <a:cubicBezTo>
                    <a:pt x="0" y="1892"/>
                    <a:pt x="544" y="2445"/>
                    <a:pt x="1222" y="2445"/>
                  </a:cubicBezTo>
                  <a:cubicBezTo>
                    <a:pt x="1891" y="2445"/>
                    <a:pt x="2436" y="1892"/>
                    <a:pt x="2436" y="1223"/>
                  </a:cubicBezTo>
                  <a:cubicBezTo>
                    <a:pt x="2436" y="553"/>
                    <a:pt x="1891" y="0"/>
                    <a:pt x="1222" y="0"/>
                  </a:cubicBezTo>
                  <a:cubicBezTo>
                    <a:pt x="544" y="0"/>
                    <a:pt x="0" y="553"/>
                    <a:pt x="0" y="1223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19"/>
          <p:cNvGrpSpPr/>
          <p:nvPr/>
        </p:nvGrpSpPr>
        <p:grpSpPr>
          <a:xfrm>
            <a:off x="5293670" y="1860840"/>
            <a:ext cx="251011" cy="301901"/>
            <a:chOff x="5428890" y="2144793"/>
            <a:chExt cx="429740" cy="487567"/>
          </a:xfrm>
        </p:grpSpPr>
        <p:sp>
          <p:nvSpPr>
            <p:cNvPr id="161" name="Google Shape;161;p19"/>
            <p:cNvSpPr/>
            <p:nvPr/>
          </p:nvSpPr>
          <p:spPr>
            <a:xfrm>
              <a:off x="5428890" y="2144793"/>
              <a:ext cx="429740" cy="487567"/>
            </a:xfrm>
            <a:custGeom>
              <a:rect b="b" l="l" r="r" t="t"/>
              <a:pathLst>
                <a:path extrusionOk="0" h="4596" w="4051">
                  <a:moveTo>
                    <a:pt x="1000" y="1687"/>
                  </a:moveTo>
                  <a:lnTo>
                    <a:pt x="1000" y="1419"/>
                  </a:lnTo>
                  <a:lnTo>
                    <a:pt x="1285" y="1419"/>
                  </a:lnTo>
                  <a:cubicBezTo>
                    <a:pt x="1303" y="1312"/>
                    <a:pt x="1348" y="1214"/>
                    <a:pt x="1410" y="1125"/>
                  </a:cubicBezTo>
                  <a:lnTo>
                    <a:pt x="1205" y="929"/>
                  </a:lnTo>
                  <a:lnTo>
                    <a:pt x="1401" y="732"/>
                  </a:lnTo>
                  <a:lnTo>
                    <a:pt x="1598" y="938"/>
                  </a:lnTo>
                  <a:cubicBezTo>
                    <a:pt x="1687" y="875"/>
                    <a:pt x="1785" y="831"/>
                    <a:pt x="1892" y="813"/>
                  </a:cubicBezTo>
                  <a:lnTo>
                    <a:pt x="1892" y="527"/>
                  </a:lnTo>
                  <a:lnTo>
                    <a:pt x="2160" y="527"/>
                  </a:lnTo>
                  <a:lnTo>
                    <a:pt x="2160" y="813"/>
                  </a:lnTo>
                  <a:cubicBezTo>
                    <a:pt x="2267" y="831"/>
                    <a:pt x="2365" y="875"/>
                    <a:pt x="2454" y="938"/>
                  </a:cubicBezTo>
                  <a:lnTo>
                    <a:pt x="2650" y="732"/>
                  </a:lnTo>
                  <a:lnTo>
                    <a:pt x="2847" y="929"/>
                  </a:lnTo>
                  <a:lnTo>
                    <a:pt x="2641" y="1125"/>
                  </a:lnTo>
                  <a:cubicBezTo>
                    <a:pt x="2704" y="1214"/>
                    <a:pt x="2748" y="1312"/>
                    <a:pt x="2766" y="1419"/>
                  </a:cubicBezTo>
                  <a:lnTo>
                    <a:pt x="3052" y="1419"/>
                  </a:lnTo>
                  <a:lnTo>
                    <a:pt x="3052" y="1687"/>
                  </a:lnTo>
                  <a:lnTo>
                    <a:pt x="2766" y="1687"/>
                  </a:lnTo>
                  <a:cubicBezTo>
                    <a:pt x="2748" y="1794"/>
                    <a:pt x="2704" y="1892"/>
                    <a:pt x="2641" y="1981"/>
                  </a:cubicBezTo>
                  <a:lnTo>
                    <a:pt x="2847" y="2178"/>
                  </a:lnTo>
                  <a:lnTo>
                    <a:pt x="2650" y="2365"/>
                  </a:lnTo>
                  <a:lnTo>
                    <a:pt x="2454" y="2169"/>
                  </a:lnTo>
                  <a:cubicBezTo>
                    <a:pt x="2365" y="2222"/>
                    <a:pt x="2267" y="2267"/>
                    <a:pt x="2160" y="2285"/>
                  </a:cubicBezTo>
                  <a:lnTo>
                    <a:pt x="2160" y="2570"/>
                  </a:lnTo>
                  <a:lnTo>
                    <a:pt x="1892" y="2570"/>
                  </a:lnTo>
                  <a:lnTo>
                    <a:pt x="1892" y="2285"/>
                  </a:lnTo>
                  <a:cubicBezTo>
                    <a:pt x="1785" y="2267"/>
                    <a:pt x="1687" y="2222"/>
                    <a:pt x="1598" y="2169"/>
                  </a:cubicBezTo>
                  <a:lnTo>
                    <a:pt x="1401" y="2365"/>
                  </a:lnTo>
                  <a:lnTo>
                    <a:pt x="1205" y="2178"/>
                  </a:lnTo>
                  <a:lnTo>
                    <a:pt x="1410" y="1981"/>
                  </a:lnTo>
                  <a:cubicBezTo>
                    <a:pt x="1348" y="1892"/>
                    <a:pt x="1303" y="1794"/>
                    <a:pt x="1285" y="1687"/>
                  </a:cubicBezTo>
                  <a:close/>
                  <a:moveTo>
                    <a:pt x="2980" y="3516"/>
                  </a:moveTo>
                  <a:lnTo>
                    <a:pt x="2980" y="3917"/>
                  </a:lnTo>
                  <a:lnTo>
                    <a:pt x="2561" y="3917"/>
                  </a:lnTo>
                  <a:lnTo>
                    <a:pt x="2561" y="3516"/>
                  </a:lnTo>
                  <a:lnTo>
                    <a:pt x="2160" y="3516"/>
                  </a:lnTo>
                  <a:lnTo>
                    <a:pt x="2160" y="3105"/>
                  </a:lnTo>
                  <a:cubicBezTo>
                    <a:pt x="2954" y="3043"/>
                    <a:pt x="3578" y="2374"/>
                    <a:pt x="3578" y="1571"/>
                  </a:cubicBezTo>
                  <a:cubicBezTo>
                    <a:pt x="3587" y="706"/>
                    <a:pt x="2891" y="1"/>
                    <a:pt x="2026" y="1"/>
                  </a:cubicBezTo>
                  <a:cubicBezTo>
                    <a:pt x="1169" y="1"/>
                    <a:pt x="474" y="697"/>
                    <a:pt x="474" y="1562"/>
                  </a:cubicBezTo>
                  <a:cubicBezTo>
                    <a:pt x="474" y="2374"/>
                    <a:pt x="1098" y="3043"/>
                    <a:pt x="1892" y="3105"/>
                  </a:cubicBezTo>
                  <a:lnTo>
                    <a:pt x="1892" y="3516"/>
                  </a:lnTo>
                  <a:lnTo>
                    <a:pt x="1491" y="3516"/>
                  </a:lnTo>
                  <a:lnTo>
                    <a:pt x="1491" y="3917"/>
                  </a:lnTo>
                  <a:lnTo>
                    <a:pt x="1071" y="3917"/>
                  </a:lnTo>
                  <a:lnTo>
                    <a:pt x="1071" y="3516"/>
                  </a:lnTo>
                  <a:lnTo>
                    <a:pt x="1" y="3516"/>
                  </a:lnTo>
                  <a:lnTo>
                    <a:pt x="1" y="4595"/>
                  </a:lnTo>
                  <a:lnTo>
                    <a:pt x="1071" y="4595"/>
                  </a:lnTo>
                  <a:lnTo>
                    <a:pt x="1071" y="4194"/>
                  </a:lnTo>
                  <a:lnTo>
                    <a:pt x="1491" y="4194"/>
                  </a:lnTo>
                  <a:lnTo>
                    <a:pt x="1491" y="4595"/>
                  </a:lnTo>
                  <a:lnTo>
                    <a:pt x="2561" y="4595"/>
                  </a:lnTo>
                  <a:lnTo>
                    <a:pt x="2561" y="4194"/>
                  </a:lnTo>
                  <a:lnTo>
                    <a:pt x="2980" y="4194"/>
                  </a:lnTo>
                  <a:lnTo>
                    <a:pt x="2980" y="4595"/>
                  </a:lnTo>
                  <a:lnTo>
                    <a:pt x="4051" y="4595"/>
                  </a:lnTo>
                  <a:lnTo>
                    <a:pt x="4051" y="3516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5592682" y="2258408"/>
              <a:ext cx="102264" cy="102266"/>
            </a:xfrm>
            <a:custGeom>
              <a:rect b="b" l="l" r="r" t="t"/>
              <a:pathLst>
                <a:path extrusionOk="0" h="964" w="964">
                  <a:moveTo>
                    <a:pt x="482" y="0"/>
                  </a:moveTo>
                  <a:cubicBezTo>
                    <a:pt x="749" y="0"/>
                    <a:pt x="964" y="223"/>
                    <a:pt x="964" y="482"/>
                  </a:cubicBezTo>
                  <a:cubicBezTo>
                    <a:pt x="964" y="750"/>
                    <a:pt x="749" y="964"/>
                    <a:pt x="482" y="964"/>
                  </a:cubicBezTo>
                  <a:cubicBezTo>
                    <a:pt x="214" y="964"/>
                    <a:pt x="0" y="750"/>
                    <a:pt x="0" y="482"/>
                  </a:cubicBezTo>
                  <a:cubicBezTo>
                    <a:pt x="0" y="223"/>
                    <a:pt x="214" y="0"/>
                    <a:pt x="482" y="0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19"/>
          <p:cNvGrpSpPr/>
          <p:nvPr/>
        </p:nvGrpSpPr>
        <p:grpSpPr>
          <a:xfrm>
            <a:off x="3457156" y="2591429"/>
            <a:ext cx="258200" cy="303606"/>
            <a:chOff x="4708690" y="2740133"/>
            <a:chExt cx="442048" cy="490319"/>
          </a:xfrm>
        </p:grpSpPr>
        <p:sp>
          <p:nvSpPr>
            <p:cNvPr id="164" name="Google Shape;164;p19"/>
            <p:cNvSpPr/>
            <p:nvPr/>
          </p:nvSpPr>
          <p:spPr>
            <a:xfrm>
              <a:off x="4944407" y="2832849"/>
              <a:ext cx="206330" cy="302024"/>
            </a:xfrm>
            <a:custGeom>
              <a:rect b="b" l="l" r="r" t="t"/>
              <a:pathLst>
                <a:path extrusionOk="0" h="2847" w="1945">
                  <a:moveTo>
                    <a:pt x="1651" y="1847"/>
                  </a:moveTo>
                  <a:cubicBezTo>
                    <a:pt x="1526" y="1776"/>
                    <a:pt x="1383" y="1758"/>
                    <a:pt x="1249" y="1794"/>
                  </a:cubicBezTo>
                  <a:cubicBezTo>
                    <a:pt x="1151" y="1820"/>
                    <a:pt x="1071" y="1865"/>
                    <a:pt x="999" y="1936"/>
                  </a:cubicBezTo>
                  <a:lnTo>
                    <a:pt x="660" y="1740"/>
                  </a:lnTo>
                  <a:cubicBezTo>
                    <a:pt x="669" y="1687"/>
                    <a:pt x="678" y="1624"/>
                    <a:pt x="678" y="1571"/>
                  </a:cubicBezTo>
                  <a:lnTo>
                    <a:pt x="678" y="1303"/>
                  </a:lnTo>
                  <a:cubicBezTo>
                    <a:pt x="678" y="1241"/>
                    <a:pt x="669" y="1187"/>
                    <a:pt x="660" y="1125"/>
                  </a:cubicBezTo>
                  <a:lnTo>
                    <a:pt x="999" y="928"/>
                  </a:lnTo>
                  <a:cubicBezTo>
                    <a:pt x="1071" y="1000"/>
                    <a:pt x="1151" y="1053"/>
                    <a:pt x="1249" y="1071"/>
                  </a:cubicBezTo>
                  <a:cubicBezTo>
                    <a:pt x="1294" y="1089"/>
                    <a:pt x="1338" y="1089"/>
                    <a:pt x="1383" y="1089"/>
                  </a:cubicBezTo>
                  <a:cubicBezTo>
                    <a:pt x="1490" y="1089"/>
                    <a:pt x="1588" y="1062"/>
                    <a:pt x="1677" y="1009"/>
                  </a:cubicBezTo>
                  <a:cubicBezTo>
                    <a:pt x="1784" y="937"/>
                    <a:pt x="1856" y="839"/>
                    <a:pt x="1900" y="723"/>
                  </a:cubicBezTo>
                  <a:cubicBezTo>
                    <a:pt x="1945" y="571"/>
                    <a:pt x="1927" y="420"/>
                    <a:pt x="1847" y="286"/>
                  </a:cubicBezTo>
                  <a:cubicBezTo>
                    <a:pt x="1775" y="161"/>
                    <a:pt x="1659" y="72"/>
                    <a:pt x="1526" y="36"/>
                  </a:cubicBezTo>
                  <a:cubicBezTo>
                    <a:pt x="1383" y="0"/>
                    <a:pt x="1240" y="18"/>
                    <a:pt x="1115" y="90"/>
                  </a:cubicBezTo>
                  <a:cubicBezTo>
                    <a:pt x="990" y="161"/>
                    <a:pt x="901" y="277"/>
                    <a:pt x="866" y="411"/>
                  </a:cubicBezTo>
                  <a:cubicBezTo>
                    <a:pt x="839" y="509"/>
                    <a:pt x="839" y="607"/>
                    <a:pt x="866" y="696"/>
                  </a:cubicBezTo>
                  <a:lnTo>
                    <a:pt x="562" y="875"/>
                  </a:lnTo>
                  <a:cubicBezTo>
                    <a:pt x="437" y="678"/>
                    <a:pt x="232" y="536"/>
                    <a:pt x="0" y="491"/>
                  </a:cubicBezTo>
                  <a:lnTo>
                    <a:pt x="0" y="2373"/>
                  </a:lnTo>
                  <a:cubicBezTo>
                    <a:pt x="232" y="2329"/>
                    <a:pt x="437" y="2186"/>
                    <a:pt x="562" y="1990"/>
                  </a:cubicBezTo>
                  <a:lnTo>
                    <a:pt x="866" y="2168"/>
                  </a:lnTo>
                  <a:cubicBezTo>
                    <a:pt x="839" y="2257"/>
                    <a:pt x="839" y="2356"/>
                    <a:pt x="866" y="2454"/>
                  </a:cubicBezTo>
                  <a:cubicBezTo>
                    <a:pt x="901" y="2588"/>
                    <a:pt x="990" y="2704"/>
                    <a:pt x="1115" y="2775"/>
                  </a:cubicBezTo>
                  <a:cubicBezTo>
                    <a:pt x="1196" y="2828"/>
                    <a:pt x="1294" y="2846"/>
                    <a:pt x="1383" y="2846"/>
                  </a:cubicBezTo>
                  <a:cubicBezTo>
                    <a:pt x="1428" y="2846"/>
                    <a:pt x="1481" y="2846"/>
                    <a:pt x="1526" y="2828"/>
                  </a:cubicBezTo>
                  <a:cubicBezTo>
                    <a:pt x="1659" y="2793"/>
                    <a:pt x="1775" y="2704"/>
                    <a:pt x="1847" y="2579"/>
                  </a:cubicBezTo>
                  <a:cubicBezTo>
                    <a:pt x="1918" y="2454"/>
                    <a:pt x="1945" y="2311"/>
                    <a:pt x="1900" y="2177"/>
                  </a:cubicBezTo>
                  <a:cubicBezTo>
                    <a:pt x="1865" y="2034"/>
                    <a:pt x="1775" y="1918"/>
                    <a:pt x="1651" y="1847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4871528" y="3084585"/>
              <a:ext cx="115524" cy="145867"/>
            </a:xfrm>
            <a:custGeom>
              <a:rect b="b" l="l" r="r" t="t"/>
              <a:pathLst>
                <a:path extrusionOk="0" h="1375" w="1089">
                  <a:moveTo>
                    <a:pt x="411" y="0"/>
                  </a:moveTo>
                  <a:lnTo>
                    <a:pt x="411" y="295"/>
                  </a:lnTo>
                  <a:cubicBezTo>
                    <a:pt x="179" y="357"/>
                    <a:pt x="0" y="580"/>
                    <a:pt x="9" y="839"/>
                  </a:cubicBezTo>
                  <a:cubicBezTo>
                    <a:pt x="27" y="1116"/>
                    <a:pt x="250" y="1339"/>
                    <a:pt x="527" y="1356"/>
                  </a:cubicBezTo>
                  <a:cubicBezTo>
                    <a:pt x="830" y="1374"/>
                    <a:pt x="1089" y="1125"/>
                    <a:pt x="1089" y="821"/>
                  </a:cubicBezTo>
                  <a:cubicBezTo>
                    <a:pt x="1089" y="571"/>
                    <a:pt x="919" y="357"/>
                    <a:pt x="687" y="295"/>
                  </a:cubicBezTo>
                  <a:lnTo>
                    <a:pt x="687" y="0"/>
                  </a:lnTo>
                  <a:cubicBezTo>
                    <a:pt x="643" y="9"/>
                    <a:pt x="598" y="9"/>
                    <a:pt x="553" y="9"/>
                  </a:cubicBezTo>
                  <a:cubicBezTo>
                    <a:pt x="500" y="9"/>
                    <a:pt x="455" y="9"/>
                    <a:pt x="411" y="0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4872483" y="2740133"/>
              <a:ext cx="115524" cy="144912"/>
            </a:xfrm>
            <a:custGeom>
              <a:rect b="b" l="l" r="r" t="t"/>
              <a:pathLst>
                <a:path extrusionOk="0" h="1366" w="1089">
                  <a:moveTo>
                    <a:pt x="678" y="1365"/>
                  </a:moveTo>
                  <a:lnTo>
                    <a:pt x="678" y="1071"/>
                  </a:lnTo>
                  <a:cubicBezTo>
                    <a:pt x="910" y="1008"/>
                    <a:pt x="1089" y="785"/>
                    <a:pt x="1080" y="527"/>
                  </a:cubicBezTo>
                  <a:cubicBezTo>
                    <a:pt x="1062" y="250"/>
                    <a:pt x="839" y="27"/>
                    <a:pt x="562" y="9"/>
                  </a:cubicBezTo>
                  <a:cubicBezTo>
                    <a:pt x="259" y="0"/>
                    <a:pt x="0" y="241"/>
                    <a:pt x="0" y="553"/>
                  </a:cubicBezTo>
                  <a:cubicBezTo>
                    <a:pt x="0" y="803"/>
                    <a:pt x="170" y="1008"/>
                    <a:pt x="402" y="1071"/>
                  </a:cubicBezTo>
                  <a:lnTo>
                    <a:pt x="402" y="1365"/>
                  </a:lnTo>
                  <a:cubicBezTo>
                    <a:pt x="446" y="1356"/>
                    <a:pt x="491" y="1356"/>
                    <a:pt x="544" y="1356"/>
                  </a:cubicBezTo>
                  <a:cubicBezTo>
                    <a:pt x="589" y="1356"/>
                    <a:pt x="634" y="1356"/>
                    <a:pt x="678" y="1365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4708690" y="2832849"/>
              <a:ext cx="206437" cy="302024"/>
            </a:xfrm>
            <a:custGeom>
              <a:rect b="b" l="l" r="r" t="t"/>
              <a:pathLst>
                <a:path extrusionOk="0" h="2847" w="1946">
                  <a:moveTo>
                    <a:pt x="1384" y="875"/>
                  </a:moveTo>
                  <a:lnTo>
                    <a:pt x="1080" y="696"/>
                  </a:lnTo>
                  <a:cubicBezTo>
                    <a:pt x="1107" y="607"/>
                    <a:pt x="1107" y="509"/>
                    <a:pt x="1080" y="411"/>
                  </a:cubicBezTo>
                  <a:cubicBezTo>
                    <a:pt x="1045" y="277"/>
                    <a:pt x="955" y="161"/>
                    <a:pt x="830" y="90"/>
                  </a:cubicBezTo>
                  <a:cubicBezTo>
                    <a:pt x="706" y="18"/>
                    <a:pt x="563" y="0"/>
                    <a:pt x="420" y="36"/>
                  </a:cubicBezTo>
                  <a:cubicBezTo>
                    <a:pt x="286" y="72"/>
                    <a:pt x="170" y="161"/>
                    <a:pt x="99" y="286"/>
                  </a:cubicBezTo>
                  <a:cubicBezTo>
                    <a:pt x="19" y="420"/>
                    <a:pt x="1" y="571"/>
                    <a:pt x="54" y="723"/>
                  </a:cubicBezTo>
                  <a:cubicBezTo>
                    <a:pt x="90" y="839"/>
                    <a:pt x="161" y="937"/>
                    <a:pt x="268" y="1009"/>
                  </a:cubicBezTo>
                  <a:cubicBezTo>
                    <a:pt x="358" y="1062"/>
                    <a:pt x="456" y="1089"/>
                    <a:pt x="563" y="1089"/>
                  </a:cubicBezTo>
                  <a:cubicBezTo>
                    <a:pt x="607" y="1089"/>
                    <a:pt x="652" y="1089"/>
                    <a:pt x="706" y="1071"/>
                  </a:cubicBezTo>
                  <a:cubicBezTo>
                    <a:pt x="795" y="1053"/>
                    <a:pt x="875" y="1000"/>
                    <a:pt x="946" y="928"/>
                  </a:cubicBezTo>
                  <a:lnTo>
                    <a:pt x="1285" y="1125"/>
                  </a:lnTo>
                  <a:cubicBezTo>
                    <a:pt x="1277" y="1187"/>
                    <a:pt x="1268" y="1241"/>
                    <a:pt x="1268" y="1303"/>
                  </a:cubicBezTo>
                  <a:lnTo>
                    <a:pt x="1268" y="1571"/>
                  </a:lnTo>
                  <a:cubicBezTo>
                    <a:pt x="1268" y="1624"/>
                    <a:pt x="1277" y="1687"/>
                    <a:pt x="1285" y="1740"/>
                  </a:cubicBezTo>
                  <a:lnTo>
                    <a:pt x="946" y="1936"/>
                  </a:lnTo>
                  <a:cubicBezTo>
                    <a:pt x="875" y="1865"/>
                    <a:pt x="795" y="1820"/>
                    <a:pt x="706" y="1794"/>
                  </a:cubicBezTo>
                  <a:cubicBezTo>
                    <a:pt x="554" y="1749"/>
                    <a:pt x="402" y="1776"/>
                    <a:pt x="268" y="1865"/>
                  </a:cubicBezTo>
                  <a:cubicBezTo>
                    <a:pt x="161" y="1927"/>
                    <a:pt x="90" y="2026"/>
                    <a:pt x="45" y="2150"/>
                  </a:cubicBezTo>
                  <a:cubicBezTo>
                    <a:pt x="1" y="2293"/>
                    <a:pt x="19" y="2445"/>
                    <a:pt x="99" y="2579"/>
                  </a:cubicBezTo>
                  <a:cubicBezTo>
                    <a:pt x="170" y="2704"/>
                    <a:pt x="286" y="2793"/>
                    <a:pt x="420" y="2828"/>
                  </a:cubicBezTo>
                  <a:cubicBezTo>
                    <a:pt x="465" y="2846"/>
                    <a:pt x="518" y="2846"/>
                    <a:pt x="563" y="2846"/>
                  </a:cubicBezTo>
                  <a:cubicBezTo>
                    <a:pt x="652" y="2846"/>
                    <a:pt x="750" y="2828"/>
                    <a:pt x="830" y="2775"/>
                  </a:cubicBezTo>
                  <a:cubicBezTo>
                    <a:pt x="955" y="2704"/>
                    <a:pt x="1045" y="2588"/>
                    <a:pt x="1080" y="2454"/>
                  </a:cubicBezTo>
                  <a:cubicBezTo>
                    <a:pt x="1107" y="2356"/>
                    <a:pt x="1107" y="2257"/>
                    <a:pt x="1080" y="2168"/>
                  </a:cubicBezTo>
                  <a:lnTo>
                    <a:pt x="1384" y="1990"/>
                  </a:lnTo>
                  <a:cubicBezTo>
                    <a:pt x="1508" y="2186"/>
                    <a:pt x="1714" y="2329"/>
                    <a:pt x="1946" y="2373"/>
                  </a:cubicBezTo>
                  <a:lnTo>
                    <a:pt x="1946" y="491"/>
                  </a:lnTo>
                  <a:cubicBezTo>
                    <a:pt x="1714" y="536"/>
                    <a:pt x="1508" y="678"/>
                    <a:pt x="1384" y="875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" name="Google Shape;168;p19"/>
          <p:cNvGrpSpPr/>
          <p:nvPr/>
        </p:nvGrpSpPr>
        <p:grpSpPr>
          <a:xfrm>
            <a:off x="5277126" y="2592020"/>
            <a:ext cx="284161" cy="301836"/>
            <a:chOff x="5400565" y="2741087"/>
            <a:chExt cx="486494" cy="487461"/>
          </a:xfrm>
        </p:grpSpPr>
        <p:sp>
          <p:nvSpPr>
            <p:cNvPr id="169" name="Google Shape;169;p19"/>
            <p:cNvSpPr/>
            <p:nvPr/>
          </p:nvSpPr>
          <p:spPr>
            <a:xfrm>
              <a:off x="5629599" y="2989004"/>
              <a:ext cx="28430" cy="29386"/>
            </a:xfrm>
            <a:custGeom>
              <a:rect b="b" l="l" r="r" t="t"/>
              <a:pathLst>
                <a:path extrusionOk="0" h="277" w="268">
                  <a:moveTo>
                    <a:pt x="134" y="0"/>
                  </a:moveTo>
                  <a:cubicBezTo>
                    <a:pt x="205" y="0"/>
                    <a:pt x="268" y="63"/>
                    <a:pt x="268" y="143"/>
                  </a:cubicBezTo>
                  <a:cubicBezTo>
                    <a:pt x="268" y="215"/>
                    <a:pt x="205" y="277"/>
                    <a:pt x="134" y="277"/>
                  </a:cubicBezTo>
                  <a:cubicBezTo>
                    <a:pt x="62" y="277"/>
                    <a:pt x="0" y="215"/>
                    <a:pt x="0" y="143"/>
                  </a:cubicBezTo>
                  <a:cubicBezTo>
                    <a:pt x="0" y="63"/>
                    <a:pt x="62" y="0"/>
                    <a:pt x="134" y="0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5545369" y="2932249"/>
              <a:ext cx="196889" cy="143003"/>
            </a:xfrm>
            <a:custGeom>
              <a:rect b="b" l="l" r="r" t="t"/>
              <a:pathLst>
                <a:path extrusionOk="0" h="1348" w="1856">
                  <a:moveTo>
                    <a:pt x="928" y="1080"/>
                  </a:moveTo>
                  <a:cubicBezTo>
                    <a:pt x="705" y="1080"/>
                    <a:pt x="526" y="892"/>
                    <a:pt x="526" y="678"/>
                  </a:cubicBezTo>
                  <a:cubicBezTo>
                    <a:pt x="526" y="455"/>
                    <a:pt x="705" y="268"/>
                    <a:pt x="928" y="268"/>
                  </a:cubicBezTo>
                  <a:cubicBezTo>
                    <a:pt x="1151" y="268"/>
                    <a:pt x="1329" y="455"/>
                    <a:pt x="1329" y="678"/>
                  </a:cubicBezTo>
                  <a:cubicBezTo>
                    <a:pt x="1329" y="892"/>
                    <a:pt x="1151" y="1080"/>
                    <a:pt x="928" y="1080"/>
                  </a:cubicBezTo>
                  <a:close/>
                  <a:moveTo>
                    <a:pt x="928" y="0"/>
                  </a:moveTo>
                  <a:cubicBezTo>
                    <a:pt x="393" y="0"/>
                    <a:pt x="89" y="509"/>
                    <a:pt x="0" y="678"/>
                  </a:cubicBezTo>
                  <a:cubicBezTo>
                    <a:pt x="36" y="741"/>
                    <a:pt x="107" y="866"/>
                    <a:pt x="223" y="990"/>
                  </a:cubicBezTo>
                  <a:cubicBezTo>
                    <a:pt x="428" y="1231"/>
                    <a:pt x="660" y="1347"/>
                    <a:pt x="928" y="1347"/>
                  </a:cubicBezTo>
                  <a:cubicBezTo>
                    <a:pt x="1463" y="1347"/>
                    <a:pt x="1766" y="839"/>
                    <a:pt x="1856" y="678"/>
                  </a:cubicBezTo>
                  <a:cubicBezTo>
                    <a:pt x="1820" y="607"/>
                    <a:pt x="1749" y="482"/>
                    <a:pt x="1633" y="357"/>
                  </a:cubicBezTo>
                  <a:cubicBezTo>
                    <a:pt x="1427" y="116"/>
                    <a:pt x="1195" y="0"/>
                    <a:pt x="928" y="0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5485750" y="2836668"/>
              <a:ext cx="316126" cy="305737"/>
            </a:xfrm>
            <a:custGeom>
              <a:rect b="b" l="l" r="r" t="t"/>
              <a:pathLst>
                <a:path extrusionOk="0" h="2882" w="2980">
                  <a:moveTo>
                    <a:pt x="2694" y="1624"/>
                  </a:moveTo>
                  <a:cubicBezTo>
                    <a:pt x="2685" y="1633"/>
                    <a:pt x="2596" y="1856"/>
                    <a:pt x="2409" y="2070"/>
                  </a:cubicBezTo>
                  <a:cubicBezTo>
                    <a:pt x="2150" y="2364"/>
                    <a:pt x="1829" y="2516"/>
                    <a:pt x="1490" y="2516"/>
                  </a:cubicBezTo>
                  <a:cubicBezTo>
                    <a:pt x="1151" y="2516"/>
                    <a:pt x="830" y="2364"/>
                    <a:pt x="571" y="2070"/>
                  </a:cubicBezTo>
                  <a:cubicBezTo>
                    <a:pt x="384" y="1856"/>
                    <a:pt x="294" y="1633"/>
                    <a:pt x="285" y="1624"/>
                  </a:cubicBezTo>
                  <a:lnTo>
                    <a:pt x="268" y="1579"/>
                  </a:lnTo>
                  <a:lnTo>
                    <a:pt x="285" y="1526"/>
                  </a:lnTo>
                  <a:cubicBezTo>
                    <a:pt x="294" y="1517"/>
                    <a:pt x="384" y="1303"/>
                    <a:pt x="571" y="1080"/>
                  </a:cubicBezTo>
                  <a:cubicBezTo>
                    <a:pt x="830" y="785"/>
                    <a:pt x="1151" y="634"/>
                    <a:pt x="1490" y="634"/>
                  </a:cubicBezTo>
                  <a:cubicBezTo>
                    <a:pt x="1829" y="634"/>
                    <a:pt x="2150" y="785"/>
                    <a:pt x="2409" y="1080"/>
                  </a:cubicBezTo>
                  <a:cubicBezTo>
                    <a:pt x="2596" y="1303"/>
                    <a:pt x="2685" y="1517"/>
                    <a:pt x="2694" y="1526"/>
                  </a:cubicBezTo>
                  <a:lnTo>
                    <a:pt x="2712" y="1579"/>
                  </a:lnTo>
                  <a:close/>
                  <a:moveTo>
                    <a:pt x="2980" y="741"/>
                  </a:moveTo>
                  <a:lnTo>
                    <a:pt x="1490" y="0"/>
                  </a:lnTo>
                  <a:lnTo>
                    <a:pt x="0" y="741"/>
                  </a:lnTo>
                  <a:lnTo>
                    <a:pt x="0" y="2882"/>
                  </a:lnTo>
                  <a:lnTo>
                    <a:pt x="2980" y="2882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5400565" y="2741087"/>
              <a:ext cx="486494" cy="487461"/>
            </a:xfrm>
            <a:custGeom>
              <a:rect b="b" l="l" r="r" t="t"/>
              <a:pathLst>
                <a:path extrusionOk="0" h="4595" w="4586">
                  <a:moveTo>
                    <a:pt x="2293" y="607"/>
                  </a:moveTo>
                  <a:lnTo>
                    <a:pt x="4050" y="1481"/>
                  </a:lnTo>
                  <a:lnTo>
                    <a:pt x="4050" y="4059"/>
                  </a:lnTo>
                  <a:lnTo>
                    <a:pt x="535" y="4059"/>
                  </a:lnTo>
                  <a:lnTo>
                    <a:pt x="535" y="1481"/>
                  </a:lnTo>
                  <a:close/>
                  <a:moveTo>
                    <a:pt x="2293" y="0"/>
                  </a:moveTo>
                  <a:lnTo>
                    <a:pt x="0" y="1142"/>
                  </a:lnTo>
                  <a:lnTo>
                    <a:pt x="0" y="4594"/>
                  </a:lnTo>
                  <a:lnTo>
                    <a:pt x="4586" y="4594"/>
                  </a:lnTo>
                  <a:lnTo>
                    <a:pt x="4586" y="1142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" name="Google Shape;173;p19"/>
          <p:cNvGrpSpPr/>
          <p:nvPr/>
        </p:nvGrpSpPr>
        <p:grpSpPr>
          <a:xfrm>
            <a:off x="3462175" y="3287146"/>
            <a:ext cx="248223" cy="300653"/>
            <a:chOff x="4717283" y="3338230"/>
            <a:chExt cx="424966" cy="485551"/>
          </a:xfrm>
        </p:grpSpPr>
        <p:sp>
          <p:nvSpPr>
            <p:cNvPr id="174" name="Google Shape;174;p19"/>
            <p:cNvSpPr/>
            <p:nvPr/>
          </p:nvSpPr>
          <p:spPr>
            <a:xfrm>
              <a:off x="4816577" y="3437524"/>
              <a:ext cx="72030" cy="135471"/>
            </a:xfrm>
            <a:custGeom>
              <a:rect b="b" l="l" r="r" t="t"/>
              <a:pathLst>
                <a:path extrusionOk="0" h="1277" w="679">
                  <a:moveTo>
                    <a:pt x="679" y="750"/>
                  </a:moveTo>
                  <a:lnTo>
                    <a:pt x="679" y="1"/>
                  </a:lnTo>
                  <a:cubicBezTo>
                    <a:pt x="295" y="63"/>
                    <a:pt x="1" y="402"/>
                    <a:pt x="1" y="804"/>
                  </a:cubicBezTo>
                  <a:cubicBezTo>
                    <a:pt x="1" y="982"/>
                    <a:pt x="63" y="1143"/>
                    <a:pt x="152" y="1277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4916932" y="3438479"/>
              <a:ext cx="71075" cy="70228"/>
            </a:xfrm>
            <a:custGeom>
              <a:rect b="b" l="l" r="r" t="t"/>
              <a:pathLst>
                <a:path extrusionOk="0" h="662" w="670">
                  <a:moveTo>
                    <a:pt x="0" y="661"/>
                  </a:moveTo>
                  <a:lnTo>
                    <a:pt x="670" y="661"/>
                  </a:lnTo>
                  <a:cubicBezTo>
                    <a:pt x="616" y="322"/>
                    <a:pt x="348" y="54"/>
                    <a:pt x="0" y="1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4852539" y="3536924"/>
              <a:ext cx="135467" cy="72032"/>
            </a:xfrm>
            <a:custGeom>
              <a:rect b="b" l="l" r="r" t="t"/>
              <a:pathLst>
                <a:path extrusionOk="0" h="679" w="1277">
                  <a:moveTo>
                    <a:pt x="527" y="1"/>
                  </a:moveTo>
                  <a:lnTo>
                    <a:pt x="1" y="527"/>
                  </a:lnTo>
                  <a:cubicBezTo>
                    <a:pt x="135" y="625"/>
                    <a:pt x="295" y="679"/>
                    <a:pt x="474" y="679"/>
                  </a:cubicBezTo>
                  <a:cubicBezTo>
                    <a:pt x="875" y="679"/>
                    <a:pt x="1205" y="384"/>
                    <a:pt x="1277" y="1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4717283" y="3338230"/>
              <a:ext cx="424966" cy="485551"/>
            </a:xfrm>
            <a:custGeom>
              <a:rect b="b" l="l" r="r" t="t"/>
              <a:pathLst>
                <a:path extrusionOk="0" h="4577" w="4006">
                  <a:moveTo>
                    <a:pt x="1749" y="2819"/>
                  </a:moveTo>
                  <a:cubicBezTo>
                    <a:pt x="1151" y="2819"/>
                    <a:pt x="669" y="2338"/>
                    <a:pt x="669" y="1740"/>
                  </a:cubicBezTo>
                  <a:cubicBezTo>
                    <a:pt x="669" y="1142"/>
                    <a:pt x="1151" y="660"/>
                    <a:pt x="1749" y="660"/>
                  </a:cubicBezTo>
                  <a:cubicBezTo>
                    <a:pt x="2346" y="660"/>
                    <a:pt x="2828" y="1142"/>
                    <a:pt x="2828" y="1740"/>
                  </a:cubicBezTo>
                  <a:cubicBezTo>
                    <a:pt x="2828" y="2338"/>
                    <a:pt x="2346" y="2819"/>
                    <a:pt x="1749" y="2819"/>
                  </a:cubicBezTo>
                  <a:close/>
                  <a:moveTo>
                    <a:pt x="3497" y="1722"/>
                  </a:moveTo>
                  <a:cubicBezTo>
                    <a:pt x="3488" y="776"/>
                    <a:pt x="2712" y="0"/>
                    <a:pt x="1749" y="0"/>
                  </a:cubicBezTo>
                  <a:cubicBezTo>
                    <a:pt x="785" y="0"/>
                    <a:pt x="0" y="785"/>
                    <a:pt x="0" y="1749"/>
                  </a:cubicBezTo>
                  <a:cubicBezTo>
                    <a:pt x="0" y="2222"/>
                    <a:pt x="196" y="2677"/>
                    <a:pt x="544" y="3007"/>
                  </a:cubicBezTo>
                  <a:lnTo>
                    <a:pt x="544" y="4577"/>
                  </a:lnTo>
                  <a:lnTo>
                    <a:pt x="2694" y="4577"/>
                  </a:lnTo>
                  <a:lnTo>
                    <a:pt x="2694" y="3774"/>
                  </a:lnTo>
                  <a:lnTo>
                    <a:pt x="3497" y="3774"/>
                  </a:lnTo>
                  <a:lnTo>
                    <a:pt x="3497" y="3114"/>
                  </a:lnTo>
                  <a:lnTo>
                    <a:pt x="4006" y="3114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19"/>
          <p:cNvGrpSpPr/>
          <p:nvPr/>
        </p:nvGrpSpPr>
        <p:grpSpPr>
          <a:xfrm>
            <a:off x="5277126" y="3286555"/>
            <a:ext cx="284163" cy="301833"/>
            <a:chOff x="5400565" y="3337276"/>
            <a:chExt cx="486497" cy="487456"/>
          </a:xfrm>
        </p:grpSpPr>
        <p:sp>
          <p:nvSpPr>
            <p:cNvPr id="179" name="Google Shape;179;p19"/>
            <p:cNvSpPr/>
            <p:nvPr/>
          </p:nvSpPr>
          <p:spPr>
            <a:xfrm>
              <a:off x="5524471" y="3429038"/>
              <a:ext cx="238580" cy="303934"/>
            </a:xfrm>
            <a:custGeom>
              <a:rect b="b" l="l" r="r" t="t"/>
              <a:pathLst>
                <a:path extrusionOk="0" h="2865" w="2249">
                  <a:moveTo>
                    <a:pt x="1259" y="1972"/>
                  </a:moveTo>
                  <a:lnTo>
                    <a:pt x="991" y="1972"/>
                  </a:lnTo>
                  <a:lnTo>
                    <a:pt x="991" y="1705"/>
                  </a:lnTo>
                  <a:lnTo>
                    <a:pt x="723" y="1705"/>
                  </a:lnTo>
                  <a:lnTo>
                    <a:pt x="723" y="1972"/>
                  </a:lnTo>
                  <a:lnTo>
                    <a:pt x="456" y="1972"/>
                  </a:lnTo>
                  <a:lnTo>
                    <a:pt x="456" y="893"/>
                  </a:lnTo>
                  <a:lnTo>
                    <a:pt x="1259" y="893"/>
                  </a:lnTo>
                  <a:close/>
                  <a:moveTo>
                    <a:pt x="1526" y="893"/>
                  </a:moveTo>
                  <a:lnTo>
                    <a:pt x="1794" y="893"/>
                  </a:lnTo>
                  <a:lnTo>
                    <a:pt x="1794" y="1972"/>
                  </a:lnTo>
                  <a:lnTo>
                    <a:pt x="1526" y="1972"/>
                  </a:lnTo>
                  <a:close/>
                  <a:moveTo>
                    <a:pt x="1" y="652"/>
                  </a:moveTo>
                  <a:lnTo>
                    <a:pt x="1" y="2213"/>
                  </a:lnTo>
                  <a:lnTo>
                    <a:pt x="1125" y="2864"/>
                  </a:lnTo>
                  <a:lnTo>
                    <a:pt x="2249" y="2213"/>
                  </a:lnTo>
                  <a:lnTo>
                    <a:pt x="2249" y="652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5601169" y="3553049"/>
              <a:ext cx="28430" cy="28431"/>
            </a:xfrm>
            <a:custGeom>
              <a:rect b="b" l="l" r="r" t="t"/>
              <a:pathLst>
                <a:path extrusionOk="0" h="268" w="268">
                  <a:moveTo>
                    <a:pt x="0" y="0"/>
                  </a:moveTo>
                  <a:lnTo>
                    <a:pt x="268" y="0"/>
                  </a:lnTo>
                  <a:lnTo>
                    <a:pt x="268" y="268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5791376" y="3537879"/>
              <a:ext cx="95686" cy="29492"/>
            </a:xfrm>
            <a:custGeom>
              <a:rect b="b" l="l" r="r" t="t"/>
              <a:pathLst>
                <a:path extrusionOk="0" h="278" w="902">
                  <a:moveTo>
                    <a:pt x="1" y="1"/>
                  </a:moveTo>
                  <a:lnTo>
                    <a:pt x="902" y="1"/>
                  </a:lnTo>
                  <a:lnTo>
                    <a:pt x="902" y="277"/>
                  </a:lnTo>
                  <a:lnTo>
                    <a:pt x="1" y="277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5601169" y="3337276"/>
              <a:ext cx="28430" cy="84338"/>
            </a:xfrm>
            <a:custGeom>
              <a:rect b="b" l="l" r="r" t="t"/>
              <a:pathLst>
                <a:path extrusionOk="0" h="795" w="268">
                  <a:moveTo>
                    <a:pt x="0" y="794"/>
                  </a:moveTo>
                  <a:lnTo>
                    <a:pt x="268" y="634"/>
                  </a:lnTo>
                  <a:lnTo>
                    <a:pt x="2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5791376" y="3595588"/>
              <a:ext cx="95686" cy="28537"/>
            </a:xfrm>
            <a:custGeom>
              <a:rect b="b" l="l" r="r" t="t"/>
              <a:pathLst>
                <a:path extrusionOk="0" h="269" w="902">
                  <a:moveTo>
                    <a:pt x="1" y="1"/>
                  </a:moveTo>
                  <a:lnTo>
                    <a:pt x="902" y="1"/>
                  </a:lnTo>
                  <a:lnTo>
                    <a:pt x="902" y="268"/>
                  </a:lnTo>
                  <a:lnTo>
                    <a:pt x="1" y="268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5400565" y="3595588"/>
              <a:ext cx="95686" cy="28537"/>
            </a:xfrm>
            <a:custGeom>
              <a:rect b="b" l="l" r="r" t="t"/>
              <a:pathLst>
                <a:path extrusionOk="0" h="269" w="902">
                  <a:moveTo>
                    <a:pt x="0" y="1"/>
                  </a:moveTo>
                  <a:lnTo>
                    <a:pt x="901" y="1"/>
                  </a:lnTo>
                  <a:lnTo>
                    <a:pt x="901" y="268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5400565" y="3537879"/>
              <a:ext cx="95686" cy="29492"/>
            </a:xfrm>
            <a:custGeom>
              <a:rect b="b" l="l" r="r" t="t"/>
              <a:pathLst>
                <a:path extrusionOk="0" h="278" w="902">
                  <a:moveTo>
                    <a:pt x="0" y="1"/>
                  </a:moveTo>
                  <a:lnTo>
                    <a:pt x="901" y="1"/>
                  </a:lnTo>
                  <a:lnTo>
                    <a:pt x="901" y="277"/>
                  </a:lnTo>
                  <a:lnTo>
                    <a:pt x="0" y="277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5400565" y="3652449"/>
              <a:ext cx="172278" cy="172282"/>
            </a:xfrm>
            <a:custGeom>
              <a:rect b="b" l="l" r="r" t="t"/>
              <a:pathLst>
                <a:path extrusionOk="0" h="1624" w="1624">
                  <a:moveTo>
                    <a:pt x="1624" y="678"/>
                  </a:moveTo>
                  <a:lnTo>
                    <a:pt x="901" y="268"/>
                  </a:lnTo>
                  <a:lnTo>
                    <a:pt x="901" y="0"/>
                  </a:lnTo>
                  <a:lnTo>
                    <a:pt x="0" y="0"/>
                  </a:lnTo>
                  <a:lnTo>
                    <a:pt x="0" y="1624"/>
                  </a:lnTo>
                  <a:lnTo>
                    <a:pt x="1624" y="1624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5714678" y="3337276"/>
              <a:ext cx="172384" cy="172282"/>
            </a:xfrm>
            <a:custGeom>
              <a:rect b="b" l="l" r="r" t="t"/>
              <a:pathLst>
                <a:path extrusionOk="0" h="1624" w="1625">
                  <a:moveTo>
                    <a:pt x="1" y="946"/>
                  </a:moveTo>
                  <a:lnTo>
                    <a:pt x="724" y="1365"/>
                  </a:lnTo>
                  <a:lnTo>
                    <a:pt x="724" y="1624"/>
                  </a:lnTo>
                  <a:lnTo>
                    <a:pt x="1625" y="1624"/>
                  </a:lnTo>
                  <a:lnTo>
                    <a:pt x="162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601169" y="3740392"/>
              <a:ext cx="28430" cy="84338"/>
            </a:xfrm>
            <a:custGeom>
              <a:rect b="b" l="l" r="r" t="t"/>
              <a:pathLst>
                <a:path extrusionOk="0" h="795" w="268">
                  <a:moveTo>
                    <a:pt x="268" y="161"/>
                  </a:moveTo>
                  <a:lnTo>
                    <a:pt x="0" y="1"/>
                  </a:lnTo>
                  <a:lnTo>
                    <a:pt x="0" y="795"/>
                  </a:lnTo>
                  <a:lnTo>
                    <a:pt x="268" y="795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5714678" y="3652449"/>
              <a:ext cx="172384" cy="172282"/>
            </a:xfrm>
            <a:custGeom>
              <a:rect b="b" l="l" r="r" t="t"/>
              <a:pathLst>
                <a:path extrusionOk="0" h="1624" w="1625">
                  <a:moveTo>
                    <a:pt x="724" y="0"/>
                  </a:moveTo>
                  <a:lnTo>
                    <a:pt x="724" y="268"/>
                  </a:lnTo>
                  <a:lnTo>
                    <a:pt x="1" y="678"/>
                  </a:lnTo>
                  <a:lnTo>
                    <a:pt x="1" y="1624"/>
                  </a:lnTo>
                  <a:lnTo>
                    <a:pt x="1625" y="1624"/>
                  </a:lnTo>
                  <a:lnTo>
                    <a:pt x="1625" y="0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5657923" y="3740392"/>
              <a:ext cx="28536" cy="84338"/>
            </a:xfrm>
            <a:custGeom>
              <a:rect b="b" l="l" r="r" t="t"/>
              <a:pathLst>
                <a:path extrusionOk="0" h="795" w="269">
                  <a:moveTo>
                    <a:pt x="268" y="1"/>
                  </a:moveTo>
                  <a:lnTo>
                    <a:pt x="1" y="161"/>
                  </a:lnTo>
                  <a:lnTo>
                    <a:pt x="1" y="795"/>
                  </a:lnTo>
                  <a:lnTo>
                    <a:pt x="268" y="795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5400565" y="3337276"/>
              <a:ext cx="172278" cy="172282"/>
            </a:xfrm>
            <a:custGeom>
              <a:rect b="b" l="l" r="r" t="t"/>
              <a:pathLst>
                <a:path extrusionOk="0" h="1624" w="1624">
                  <a:moveTo>
                    <a:pt x="901" y="1624"/>
                  </a:moveTo>
                  <a:lnTo>
                    <a:pt x="901" y="1365"/>
                  </a:lnTo>
                  <a:lnTo>
                    <a:pt x="1624" y="946"/>
                  </a:lnTo>
                  <a:lnTo>
                    <a:pt x="1624" y="0"/>
                  </a:lnTo>
                  <a:lnTo>
                    <a:pt x="0" y="0"/>
                  </a:lnTo>
                  <a:lnTo>
                    <a:pt x="0" y="1624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5657923" y="3337276"/>
              <a:ext cx="28536" cy="84338"/>
            </a:xfrm>
            <a:custGeom>
              <a:rect b="b" l="l" r="r" t="t"/>
              <a:pathLst>
                <a:path extrusionOk="0" h="795" w="269">
                  <a:moveTo>
                    <a:pt x="1" y="634"/>
                  </a:moveTo>
                  <a:lnTo>
                    <a:pt x="268" y="794"/>
                  </a:lnTo>
                  <a:lnTo>
                    <a:pt x="26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19"/>
          <p:cNvGrpSpPr/>
          <p:nvPr/>
        </p:nvGrpSpPr>
        <p:grpSpPr>
          <a:xfrm>
            <a:off x="3436714" y="3985338"/>
            <a:ext cx="301262" cy="340729"/>
            <a:chOff x="4685988" y="3959030"/>
            <a:chExt cx="487558" cy="437280"/>
          </a:xfrm>
        </p:grpSpPr>
        <p:sp>
          <p:nvSpPr>
            <p:cNvPr id="194" name="Google Shape;194;p19"/>
            <p:cNvSpPr/>
            <p:nvPr/>
          </p:nvSpPr>
          <p:spPr>
            <a:xfrm>
              <a:off x="4685988" y="4232513"/>
              <a:ext cx="100460" cy="163795"/>
            </a:xfrm>
            <a:custGeom>
              <a:rect b="b" l="l" r="r" t="t"/>
              <a:pathLst>
                <a:path extrusionOk="0" h="1544" w="947">
                  <a:moveTo>
                    <a:pt x="322" y="331"/>
                  </a:moveTo>
                  <a:lnTo>
                    <a:pt x="634" y="331"/>
                  </a:lnTo>
                  <a:lnTo>
                    <a:pt x="634" y="598"/>
                  </a:lnTo>
                  <a:lnTo>
                    <a:pt x="322" y="598"/>
                  </a:lnTo>
                  <a:close/>
                  <a:moveTo>
                    <a:pt x="634" y="1205"/>
                  </a:moveTo>
                  <a:lnTo>
                    <a:pt x="322" y="1205"/>
                  </a:lnTo>
                  <a:lnTo>
                    <a:pt x="322" y="928"/>
                  </a:lnTo>
                  <a:lnTo>
                    <a:pt x="634" y="928"/>
                  </a:lnTo>
                  <a:close/>
                  <a:moveTo>
                    <a:pt x="946" y="1"/>
                  </a:moveTo>
                  <a:lnTo>
                    <a:pt x="1" y="1"/>
                  </a:lnTo>
                  <a:lnTo>
                    <a:pt x="1" y="1544"/>
                  </a:lnTo>
                  <a:lnTo>
                    <a:pt x="946" y="1544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4904626" y="4223071"/>
              <a:ext cx="51238" cy="52194"/>
            </a:xfrm>
            <a:custGeom>
              <a:rect b="b" l="l" r="r" t="t"/>
              <a:pathLst>
                <a:path extrusionOk="0" h="492" w="483">
                  <a:moveTo>
                    <a:pt x="241" y="0"/>
                  </a:moveTo>
                  <a:cubicBezTo>
                    <a:pt x="375" y="0"/>
                    <a:pt x="482" y="107"/>
                    <a:pt x="482" y="250"/>
                  </a:cubicBezTo>
                  <a:cubicBezTo>
                    <a:pt x="482" y="384"/>
                    <a:pt x="375" y="491"/>
                    <a:pt x="241" y="491"/>
                  </a:cubicBezTo>
                  <a:cubicBezTo>
                    <a:pt x="108" y="491"/>
                    <a:pt x="0" y="384"/>
                    <a:pt x="0" y="250"/>
                  </a:cubicBezTo>
                  <a:cubicBezTo>
                    <a:pt x="0" y="107"/>
                    <a:pt x="108" y="0"/>
                    <a:pt x="241" y="0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4964245" y="4101924"/>
              <a:ext cx="209301" cy="101417"/>
            </a:xfrm>
            <a:custGeom>
              <a:rect b="b" l="l" r="r" t="t"/>
              <a:pathLst>
                <a:path extrusionOk="0" h="956" w="1973">
                  <a:moveTo>
                    <a:pt x="955" y="955"/>
                  </a:moveTo>
                  <a:lnTo>
                    <a:pt x="1972" y="955"/>
                  </a:lnTo>
                  <a:lnTo>
                    <a:pt x="197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4685988" y="4101924"/>
              <a:ext cx="209301" cy="101417"/>
            </a:xfrm>
            <a:custGeom>
              <a:rect b="b" l="l" r="r" t="t"/>
              <a:pathLst>
                <a:path extrusionOk="0" h="956" w="1973">
                  <a:moveTo>
                    <a:pt x="1018" y="955"/>
                  </a:moveTo>
                  <a:lnTo>
                    <a:pt x="1972" y="1"/>
                  </a:lnTo>
                  <a:lnTo>
                    <a:pt x="1" y="1"/>
                  </a:lnTo>
                  <a:lnTo>
                    <a:pt x="1" y="955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5073086" y="4232513"/>
              <a:ext cx="100460" cy="163795"/>
            </a:xfrm>
            <a:custGeom>
              <a:rect b="b" l="l" r="r" t="t"/>
              <a:pathLst>
                <a:path extrusionOk="0" h="1544" w="947">
                  <a:moveTo>
                    <a:pt x="634" y="598"/>
                  </a:moveTo>
                  <a:lnTo>
                    <a:pt x="331" y="598"/>
                  </a:lnTo>
                  <a:lnTo>
                    <a:pt x="331" y="331"/>
                  </a:lnTo>
                  <a:lnTo>
                    <a:pt x="634" y="331"/>
                  </a:lnTo>
                  <a:close/>
                  <a:moveTo>
                    <a:pt x="634" y="1205"/>
                  </a:moveTo>
                  <a:lnTo>
                    <a:pt x="331" y="1205"/>
                  </a:lnTo>
                  <a:lnTo>
                    <a:pt x="331" y="928"/>
                  </a:lnTo>
                  <a:lnTo>
                    <a:pt x="634" y="928"/>
                  </a:lnTo>
                  <a:close/>
                  <a:moveTo>
                    <a:pt x="946" y="1"/>
                  </a:moveTo>
                  <a:lnTo>
                    <a:pt x="0" y="1"/>
                  </a:lnTo>
                  <a:lnTo>
                    <a:pt x="0" y="1544"/>
                  </a:lnTo>
                  <a:lnTo>
                    <a:pt x="946" y="1544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4814667" y="4108501"/>
              <a:ext cx="230093" cy="287809"/>
            </a:xfrm>
            <a:custGeom>
              <a:rect b="b" l="l" r="r" t="t"/>
              <a:pathLst>
                <a:path extrusionOk="0" h="2713" w="2169">
                  <a:moveTo>
                    <a:pt x="1089" y="1839"/>
                  </a:moveTo>
                  <a:cubicBezTo>
                    <a:pt x="804" y="1839"/>
                    <a:pt x="572" y="1607"/>
                    <a:pt x="572" y="1330"/>
                  </a:cubicBezTo>
                  <a:cubicBezTo>
                    <a:pt x="572" y="1045"/>
                    <a:pt x="804" y="813"/>
                    <a:pt x="1089" y="813"/>
                  </a:cubicBezTo>
                  <a:cubicBezTo>
                    <a:pt x="1375" y="813"/>
                    <a:pt x="1598" y="1045"/>
                    <a:pt x="1598" y="1330"/>
                  </a:cubicBezTo>
                  <a:cubicBezTo>
                    <a:pt x="1598" y="1607"/>
                    <a:pt x="1375" y="1839"/>
                    <a:pt x="1089" y="1839"/>
                  </a:cubicBezTo>
                  <a:close/>
                  <a:moveTo>
                    <a:pt x="2169" y="1089"/>
                  </a:moveTo>
                  <a:lnTo>
                    <a:pt x="1089" y="1"/>
                  </a:lnTo>
                  <a:lnTo>
                    <a:pt x="1" y="1089"/>
                  </a:lnTo>
                  <a:lnTo>
                    <a:pt x="1" y="2713"/>
                  </a:lnTo>
                  <a:lnTo>
                    <a:pt x="2169" y="2713"/>
                  </a:ln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4828882" y="3959030"/>
              <a:ext cx="202618" cy="61635"/>
            </a:xfrm>
            <a:custGeom>
              <a:rect b="b" l="l" r="r" t="t"/>
              <a:pathLst>
                <a:path extrusionOk="0" h="581" w="1910">
                  <a:moveTo>
                    <a:pt x="955" y="268"/>
                  </a:moveTo>
                  <a:cubicBezTo>
                    <a:pt x="1241" y="268"/>
                    <a:pt x="1508" y="375"/>
                    <a:pt x="1714" y="580"/>
                  </a:cubicBezTo>
                  <a:lnTo>
                    <a:pt x="1910" y="393"/>
                  </a:lnTo>
                  <a:cubicBezTo>
                    <a:pt x="1651" y="134"/>
                    <a:pt x="1312" y="0"/>
                    <a:pt x="955" y="0"/>
                  </a:cubicBezTo>
                  <a:cubicBezTo>
                    <a:pt x="599" y="0"/>
                    <a:pt x="260" y="134"/>
                    <a:pt x="1" y="393"/>
                  </a:cubicBezTo>
                  <a:lnTo>
                    <a:pt x="197" y="580"/>
                  </a:lnTo>
                  <a:cubicBezTo>
                    <a:pt x="393" y="375"/>
                    <a:pt x="670" y="268"/>
                    <a:pt x="955" y="268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4869618" y="4015785"/>
              <a:ext cx="121252" cy="45510"/>
            </a:xfrm>
            <a:custGeom>
              <a:rect b="b" l="l" r="r" t="t"/>
              <a:pathLst>
                <a:path extrusionOk="0" h="429" w="1143">
                  <a:moveTo>
                    <a:pt x="0" y="233"/>
                  </a:moveTo>
                  <a:lnTo>
                    <a:pt x="188" y="429"/>
                  </a:lnTo>
                  <a:cubicBezTo>
                    <a:pt x="295" y="322"/>
                    <a:pt x="429" y="268"/>
                    <a:pt x="571" y="268"/>
                  </a:cubicBezTo>
                  <a:cubicBezTo>
                    <a:pt x="714" y="268"/>
                    <a:pt x="848" y="322"/>
                    <a:pt x="955" y="429"/>
                  </a:cubicBezTo>
                  <a:lnTo>
                    <a:pt x="1142" y="233"/>
                  </a:lnTo>
                  <a:cubicBezTo>
                    <a:pt x="991" y="81"/>
                    <a:pt x="785" y="1"/>
                    <a:pt x="571" y="1"/>
                  </a:cubicBezTo>
                  <a:cubicBezTo>
                    <a:pt x="357" y="1"/>
                    <a:pt x="152" y="81"/>
                    <a:pt x="0" y="233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19"/>
          <p:cNvGrpSpPr/>
          <p:nvPr/>
        </p:nvGrpSpPr>
        <p:grpSpPr>
          <a:xfrm>
            <a:off x="5269598" y="3965787"/>
            <a:ext cx="300605" cy="379829"/>
            <a:chOff x="5400565" y="3933464"/>
            <a:chExt cx="486494" cy="487461"/>
          </a:xfrm>
        </p:grpSpPr>
        <p:sp>
          <p:nvSpPr>
            <p:cNvPr id="203" name="Google Shape;203;p19"/>
            <p:cNvSpPr/>
            <p:nvPr/>
          </p:nvSpPr>
          <p:spPr>
            <a:xfrm>
              <a:off x="5629599" y="4163453"/>
              <a:ext cx="28430" cy="28537"/>
            </a:xfrm>
            <a:custGeom>
              <a:rect b="b" l="l" r="r" t="t"/>
              <a:pathLst>
                <a:path extrusionOk="0" h="269" w="268">
                  <a:moveTo>
                    <a:pt x="134" y="0"/>
                  </a:moveTo>
                  <a:cubicBezTo>
                    <a:pt x="205" y="0"/>
                    <a:pt x="268" y="54"/>
                    <a:pt x="268" y="134"/>
                  </a:cubicBezTo>
                  <a:cubicBezTo>
                    <a:pt x="268" y="206"/>
                    <a:pt x="205" y="268"/>
                    <a:pt x="134" y="268"/>
                  </a:cubicBezTo>
                  <a:cubicBezTo>
                    <a:pt x="62" y="268"/>
                    <a:pt x="0" y="206"/>
                    <a:pt x="0" y="134"/>
                  </a:cubicBezTo>
                  <a:cubicBezTo>
                    <a:pt x="0" y="54"/>
                    <a:pt x="62" y="0"/>
                    <a:pt x="134" y="0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5572739" y="4105743"/>
              <a:ext cx="142044" cy="143003"/>
            </a:xfrm>
            <a:custGeom>
              <a:rect b="b" l="l" r="r" t="t"/>
              <a:pathLst>
                <a:path extrusionOk="0" h="1348" w="1339">
                  <a:moveTo>
                    <a:pt x="670" y="1080"/>
                  </a:moveTo>
                  <a:cubicBezTo>
                    <a:pt x="447" y="1080"/>
                    <a:pt x="268" y="901"/>
                    <a:pt x="268" y="678"/>
                  </a:cubicBezTo>
                  <a:cubicBezTo>
                    <a:pt x="268" y="455"/>
                    <a:pt x="447" y="277"/>
                    <a:pt x="670" y="277"/>
                  </a:cubicBezTo>
                  <a:cubicBezTo>
                    <a:pt x="893" y="277"/>
                    <a:pt x="1071" y="455"/>
                    <a:pt x="1071" y="678"/>
                  </a:cubicBezTo>
                  <a:cubicBezTo>
                    <a:pt x="1071" y="901"/>
                    <a:pt x="893" y="1080"/>
                    <a:pt x="670" y="1080"/>
                  </a:cubicBezTo>
                  <a:close/>
                  <a:moveTo>
                    <a:pt x="670" y="0"/>
                  </a:moveTo>
                  <a:cubicBezTo>
                    <a:pt x="295" y="0"/>
                    <a:pt x="1" y="304"/>
                    <a:pt x="1" y="678"/>
                  </a:cubicBezTo>
                  <a:cubicBezTo>
                    <a:pt x="1" y="1044"/>
                    <a:pt x="295" y="1347"/>
                    <a:pt x="670" y="1347"/>
                  </a:cubicBezTo>
                  <a:cubicBezTo>
                    <a:pt x="1045" y="1347"/>
                    <a:pt x="1339" y="1044"/>
                    <a:pt x="1339" y="678"/>
                  </a:cubicBezTo>
                  <a:cubicBezTo>
                    <a:pt x="1339" y="304"/>
                    <a:pt x="1045" y="0"/>
                    <a:pt x="670" y="0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5400565" y="3933464"/>
              <a:ext cx="486494" cy="487461"/>
            </a:xfrm>
            <a:custGeom>
              <a:rect b="b" l="l" r="r" t="t"/>
              <a:pathLst>
                <a:path extrusionOk="0" h="4595" w="4586">
                  <a:moveTo>
                    <a:pt x="2293" y="3239"/>
                  </a:moveTo>
                  <a:cubicBezTo>
                    <a:pt x="1775" y="3239"/>
                    <a:pt x="1347" y="2820"/>
                    <a:pt x="1347" y="2302"/>
                  </a:cubicBezTo>
                  <a:cubicBezTo>
                    <a:pt x="1347" y="1785"/>
                    <a:pt x="1775" y="1357"/>
                    <a:pt x="2293" y="1357"/>
                  </a:cubicBezTo>
                  <a:cubicBezTo>
                    <a:pt x="2810" y="1357"/>
                    <a:pt x="3238" y="1785"/>
                    <a:pt x="3238" y="2302"/>
                  </a:cubicBezTo>
                  <a:cubicBezTo>
                    <a:pt x="3238" y="2820"/>
                    <a:pt x="2810" y="3239"/>
                    <a:pt x="2293" y="3239"/>
                  </a:cubicBezTo>
                  <a:close/>
                  <a:moveTo>
                    <a:pt x="4050" y="3515"/>
                  </a:moveTo>
                  <a:cubicBezTo>
                    <a:pt x="3952" y="3515"/>
                    <a:pt x="3854" y="3551"/>
                    <a:pt x="3774" y="3596"/>
                  </a:cubicBezTo>
                  <a:lnTo>
                    <a:pt x="3497" y="3310"/>
                  </a:lnTo>
                  <a:cubicBezTo>
                    <a:pt x="3586" y="3239"/>
                    <a:pt x="3667" y="3159"/>
                    <a:pt x="3756" y="3061"/>
                  </a:cubicBezTo>
                  <a:cubicBezTo>
                    <a:pt x="4059" y="2713"/>
                    <a:pt x="4202" y="2365"/>
                    <a:pt x="4211" y="2356"/>
                  </a:cubicBezTo>
                  <a:lnTo>
                    <a:pt x="4229" y="2302"/>
                  </a:lnTo>
                  <a:lnTo>
                    <a:pt x="4211" y="2249"/>
                  </a:lnTo>
                  <a:cubicBezTo>
                    <a:pt x="4202" y="2231"/>
                    <a:pt x="4059" y="1892"/>
                    <a:pt x="3756" y="1535"/>
                  </a:cubicBezTo>
                  <a:cubicBezTo>
                    <a:pt x="3667" y="1446"/>
                    <a:pt x="3586" y="1366"/>
                    <a:pt x="3497" y="1285"/>
                  </a:cubicBezTo>
                  <a:lnTo>
                    <a:pt x="3774" y="1009"/>
                  </a:lnTo>
                  <a:cubicBezTo>
                    <a:pt x="3854" y="1053"/>
                    <a:pt x="3952" y="1080"/>
                    <a:pt x="4050" y="1080"/>
                  </a:cubicBezTo>
                  <a:cubicBezTo>
                    <a:pt x="4345" y="1080"/>
                    <a:pt x="4586" y="839"/>
                    <a:pt x="4586" y="545"/>
                  </a:cubicBezTo>
                  <a:cubicBezTo>
                    <a:pt x="4586" y="241"/>
                    <a:pt x="4345" y="1"/>
                    <a:pt x="4050" y="1"/>
                  </a:cubicBezTo>
                  <a:cubicBezTo>
                    <a:pt x="3756" y="1"/>
                    <a:pt x="3515" y="241"/>
                    <a:pt x="3515" y="545"/>
                  </a:cubicBezTo>
                  <a:cubicBezTo>
                    <a:pt x="3515" y="643"/>
                    <a:pt x="3542" y="732"/>
                    <a:pt x="3586" y="812"/>
                  </a:cubicBezTo>
                  <a:lnTo>
                    <a:pt x="3283" y="1125"/>
                  </a:lnTo>
                  <a:cubicBezTo>
                    <a:pt x="2980" y="919"/>
                    <a:pt x="2641" y="821"/>
                    <a:pt x="2293" y="821"/>
                  </a:cubicBezTo>
                  <a:cubicBezTo>
                    <a:pt x="1945" y="821"/>
                    <a:pt x="1606" y="919"/>
                    <a:pt x="1303" y="1125"/>
                  </a:cubicBezTo>
                  <a:lnTo>
                    <a:pt x="999" y="812"/>
                  </a:lnTo>
                  <a:cubicBezTo>
                    <a:pt x="1044" y="732"/>
                    <a:pt x="1071" y="643"/>
                    <a:pt x="1071" y="545"/>
                  </a:cubicBezTo>
                  <a:cubicBezTo>
                    <a:pt x="1071" y="241"/>
                    <a:pt x="830" y="1"/>
                    <a:pt x="535" y="1"/>
                  </a:cubicBezTo>
                  <a:cubicBezTo>
                    <a:pt x="241" y="1"/>
                    <a:pt x="0" y="241"/>
                    <a:pt x="0" y="545"/>
                  </a:cubicBezTo>
                  <a:cubicBezTo>
                    <a:pt x="0" y="839"/>
                    <a:pt x="241" y="1080"/>
                    <a:pt x="535" y="1080"/>
                  </a:cubicBezTo>
                  <a:cubicBezTo>
                    <a:pt x="634" y="1080"/>
                    <a:pt x="732" y="1053"/>
                    <a:pt x="812" y="1009"/>
                  </a:cubicBezTo>
                  <a:lnTo>
                    <a:pt x="1088" y="1285"/>
                  </a:lnTo>
                  <a:cubicBezTo>
                    <a:pt x="999" y="1366"/>
                    <a:pt x="910" y="1446"/>
                    <a:pt x="830" y="1535"/>
                  </a:cubicBezTo>
                  <a:cubicBezTo>
                    <a:pt x="526" y="1892"/>
                    <a:pt x="384" y="2231"/>
                    <a:pt x="375" y="2249"/>
                  </a:cubicBezTo>
                  <a:lnTo>
                    <a:pt x="357" y="2302"/>
                  </a:lnTo>
                  <a:lnTo>
                    <a:pt x="375" y="2356"/>
                  </a:lnTo>
                  <a:cubicBezTo>
                    <a:pt x="384" y="2365"/>
                    <a:pt x="526" y="2713"/>
                    <a:pt x="830" y="3061"/>
                  </a:cubicBezTo>
                  <a:cubicBezTo>
                    <a:pt x="910" y="3159"/>
                    <a:pt x="999" y="3239"/>
                    <a:pt x="1088" y="3310"/>
                  </a:cubicBezTo>
                  <a:lnTo>
                    <a:pt x="812" y="3596"/>
                  </a:lnTo>
                  <a:cubicBezTo>
                    <a:pt x="732" y="3551"/>
                    <a:pt x="634" y="3515"/>
                    <a:pt x="535" y="3515"/>
                  </a:cubicBezTo>
                  <a:cubicBezTo>
                    <a:pt x="241" y="3515"/>
                    <a:pt x="0" y="3765"/>
                    <a:pt x="0" y="4060"/>
                  </a:cubicBezTo>
                  <a:cubicBezTo>
                    <a:pt x="0" y="4354"/>
                    <a:pt x="241" y="4595"/>
                    <a:pt x="535" y="4595"/>
                  </a:cubicBezTo>
                  <a:cubicBezTo>
                    <a:pt x="830" y="4595"/>
                    <a:pt x="1071" y="4354"/>
                    <a:pt x="1071" y="4060"/>
                  </a:cubicBezTo>
                  <a:cubicBezTo>
                    <a:pt x="1071" y="3962"/>
                    <a:pt x="1044" y="3863"/>
                    <a:pt x="999" y="3783"/>
                  </a:cubicBezTo>
                  <a:lnTo>
                    <a:pt x="1303" y="3480"/>
                  </a:lnTo>
                  <a:cubicBezTo>
                    <a:pt x="1606" y="3676"/>
                    <a:pt x="1945" y="3783"/>
                    <a:pt x="2293" y="3783"/>
                  </a:cubicBezTo>
                  <a:cubicBezTo>
                    <a:pt x="2641" y="3783"/>
                    <a:pt x="2980" y="3676"/>
                    <a:pt x="3283" y="3480"/>
                  </a:cubicBezTo>
                  <a:lnTo>
                    <a:pt x="3586" y="3783"/>
                  </a:lnTo>
                  <a:cubicBezTo>
                    <a:pt x="3542" y="3863"/>
                    <a:pt x="3515" y="3962"/>
                    <a:pt x="3515" y="4060"/>
                  </a:cubicBezTo>
                  <a:cubicBezTo>
                    <a:pt x="3515" y="4354"/>
                    <a:pt x="3756" y="4595"/>
                    <a:pt x="4050" y="4595"/>
                  </a:cubicBezTo>
                  <a:cubicBezTo>
                    <a:pt x="4345" y="4595"/>
                    <a:pt x="4586" y="4354"/>
                    <a:pt x="4586" y="4060"/>
                  </a:cubicBezTo>
                  <a:cubicBezTo>
                    <a:pt x="4586" y="3765"/>
                    <a:pt x="4345" y="3515"/>
                    <a:pt x="4050" y="3515"/>
                  </a:cubicBezTo>
                  <a:close/>
                </a:path>
              </a:pathLst>
            </a:custGeom>
            <a:solidFill>
              <a:srgbClr val="717A43"/>
            </a:solidFill>
            <a:ln cap="flat" cmpd="sng" w="9525">
              <a:solidFill>
                <a:srgbClr val="14342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6375" lIns="96375" spcFirstLastPara="1" rIns="96375" wrap="square" tIns="96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 txBox="1"/>
          <p:nvPr/>
        </p:nvSpPr>
        <p:spPr>
          <a:xfrm>
            <a:off x="2255729" y="2848450"/>
            <a:ext cx="3098400" cy="13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ar" sz="119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يحتوي على شرح مفصل للفكرة التي تم تطويرها لمعالجة المشكلة، مع التركيز على الفوائد والابتكارات التي تقدمها.</a:t>
            </a:r>
            <a:endParaRPr sz="119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9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11" name="Google Shape;211;p20"/>
          <p:cNvSpPr txBox="1"/>
          <p:nvPr/>
        </p:nvSpPr>
        <p:spPr>
          <a:xfrm>
            <a:off x="2255736" y="2442250"/>
            <a:ext cx="30984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700" lIns="91700" spcFirstLastPara="1" rIns="91700" wrap="square" tIns="9170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ar" sz="2529">
                <a:solidFill>
                  <a:srgbClr val="FFCB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عنوان</a:t>
            </a:r>
            <a:endParaRPr sz="2529">
              <a:solidFill>
                <a:srgbClr val="FFCB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12" name="Google Shape;212;p20"/>
          <p:cNvSpPr txBox="1"/>
          <p:nvPr/>
        </p:nvSpPr>
        <p:spPr>
          <a:xfrm>
            <a:off x="2954425" y="1564325"/>
            <a:ext cx="2399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2827">
                <a:solidFill>
                  <a:srgbClr val="FF73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وصف الفكرة</a:t>
            </a:r>
            <a:endParaRPr sz="2529">
              <a:solidFill>
                <a:srgbClr val="FF73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13" name="Google Shape;213;p20" title="shutterstock_2593707773.jpg"/>
          <p:cNvPicPr preferRelativeResize="0"/>
          <p:nvPr/>
        </p:nvPicPr>
        <p:blipFill rotWithShape="1">
          <a:blip r:embed="rId3">
            <a:alphaModFix/>
          </a:blip>
          <a:srcRect b="10840" l="0" r="0" t="10832"/>
          <a:stretch/>
        </p:blipFill>
        <p:spPr>
          <a:xfrm>
            <a:off x="5957643" y="-19135"/>
            <a:ext cx="318635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/>
          <p:nvPr/>
        </p:nvSpPr>
        <p:spPr>
          <a:xfrm>
            <a:off x="4467674" y="2511300"/>
            <a:ext cx="3517500" cy="13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9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ar" sz="1190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يوضح الطرق التي تم من خلالها الحصول على البيانات المستخدمة في المشروع، وكيف تم استخدامها لتحقيق أهداف المشروع وتحليل النتائج.</a:t>
            </a:r>
            <a:endParaRPr sz="119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9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90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19" name="Google Shape;219;p21"/>
          <p:cNvSpPr txBox="1"/>
          <p:nvPr/>
        </p:nvSpPr>
        <p:spPr>
          <a:xfrm>
            <a:off x="4195525" y="1264025"/>
            <a:ext cx="3789900" cy="13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2827">
                <a:solidFill>
                  <a:srgbClr val="FF7300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كيفية توفير هذه البيانات وكيفية استخدامها</a:t>
            </a:r>
            <a:endParaRPr b="1" sz="2827">
              <a:solidFill>
                <a:srgbClr val="FF7300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20" name="Google Shape;2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00"/>
            <a:ext cx="34281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"/>
          <p:cNvSpPr txBox="1"/>
          <p:nvPr/>
        </p:nvSpPr>
        <p:spPr>
          <a:xfrm>
            <a:off x="3917721" y="1791575"/>
            <a:ext cx="35151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" sz="2827">
                <a:solidFill>
                  <a:srgbClr val="CCD891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مواءمة الفكرة :</a:t>
            </a:r>
            <a:endParaRPr b="1" sz="2827">
              <a:solidFill>
                <a:srgbClr val="CCD891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sp>
        <p:nvSpPr>
          <p:cNvPr id="226" name="Google Shape;226;p22"/>
          <p:cNvSpPr txBox="1"/>
          <p:nvPr/>
        </p:nvSpPr>
        <p:spPr>
          <a:xfrm>
            <a:off x="3713621" y="2455550"/>
            <a:ext cx="37191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700" lIns="91700" spcFirstLastPara="1" rIns="91700" wrap="square" tIns="91700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1637"/>
              </a:spcAft>
              <a:buNone/>
            </a:pPr>
            <a:r>
              <a:rPr lang="ar" sz="1413">
                <a:solidFill>
                  <a:srgbClr val="FFFFFF"/>
                </a:solidFill>
                <a:latin typeface="IBM Plex Sans Arabic"/>
                <a:ea typeface="IBM Plex Sans Arabic"/>
                <a:cs typeface="IBM Plex Sans Arabic"/>
                <a:sym typeface="IBM Plex Sans Arabic"/>
              </a:rPr>
              <a:t>صف كيف تتماشى الفكرة مع موضوع المسابقة (على سبيل المثال، وليس على سبيل الحصر: تحسين الأداء، تعزيز السلامة، أو تحسين تفاعل المشجعين).</a:t>
            </a:r>
            <a:endParaRPr sz="1413">
              <a:solidFill>
                <a:srgbClr val="FFFFFF"/>
              </a:solidFill>
              <a:latin typeface="IBM Plex Sans Arabic"/>
              <a:ea typeface="IBM Plex Sans Arabic"/>
              <a:cs typeface="IBM Plex Sans Arabic"/>
              <a:sym typeface="IBM Plex Sans Arabic"/>
            </a:endParaRPr>
          </a:p>
        </p:txBody>
      </p:sp>
      <p:pic>
        <p:nvPicPr>
          <p:cNvPr id="227" name="Google Shape;2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00"/>
            <a:ext cx="34281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